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0" roundtripDataSignature="AMtx7miScUYcqrc19O34vcNYimzgMOj4k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obsah" type="obj">
  <p:cSld name="OBJECT">
    <p:spTree>
      <p:nvGrpSpPr>
        <p:cNvPr id="11" name="Shape 11"/>
        <p:cNvGrpSpPr/>
        <p:nvPr/>
      </p:nvGrpSpPr>
      <p:grpSpPr>
        <a:xfrm>
          <a:off x="0" y="0"/>
          <a:ext cx="0" cy="0"/>
          <a:chOff x="0" y="0"/>
          <a:chExt cx="0" cy="0"/>
        </a:xfrm>
      </p:grpSpPr>
      <p:sp>
        <p:nvSpPr>
          <p:cNvPr id="12" name="Google Shape;12;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 name="Google Shape;14;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svislý text" type="vertTx">
  <p:cSld name="VERTICAL_TEXT">
    <p:spTree>
      <p:nvGrpSpPr>
        <p:cNvPr id="68" name="Shape 68"/>
        <p:cNvGrpSpPr/>
        <p:nvPr/>
      </p:nvGrpSpPr>
      <p:grpSpPr>
        <a:xfrm>
          <a:off x="0" y="0"/>
          <a:ext cx="0" cy="0"/>
          <a:chOff x="0" y="0"/>
          <a:chExt cx="0" cy="0"/>
        </a:xfrm>
      </p:grpSpPr>
      <p:sp>
        <p:nvSpPr>
          <p:cNvPr id="69" name="Google Shape;69;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26"/>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vislý nadpis a text" type="vertTitleAndTx">
  <p:cSld name="VERTICAL_TITLE_AND_VERTICAL_TEXT">
    <p:spTree>
      <p:nvGrpSpPr>
        <p:cNvPr id="74" name="Shape 74"/>
        <p:cNvGrpSpPr/>
        <p:nvPr/>
      </p:nvGrpSpPr>
      <p:grpSpPr>
        <a:xfrm>
          <a:off x="0" y="0"/>
          <a:ext cx="0" cy="0"/>
          <a:chOff x="0" y="0"/>
          <a:chExt cx="0" cy="0"/>
        </a:xfrm>
      </p:grpSpPr>
      <p:sp>
        <p:nvSpPr>
          <p:cNvPr id="75" name="Google Shape;75;p27"/>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7"/>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Úvodní snímek" type="title">
  <p:cSld name="TITLE">
    <p:spTree>
      <p:nvGrpSpPr>
        <p:cNvPr id="17" name="Shape 17"/>
        <p:cNvGrpSpPr/>
        <p:nvPr/>
      </p:nvGrpSpPr>
      <p:grpSpPr>
        <a:xfrm>
          <a:off x="0" y="0"/>
          <a:ext cx="0" cy="0"/>
          <a:chOff x="0" y="0"/>
          <a:chExt cx="0" cy="0"/>
        </a:xfrm>
      </p:grpSpPr>
      <p:sp>
        <p:nvSpPr>
          <p:cNvPr id="18" name="Google Shape;18;p18"/>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8"/>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0" name="Google Shape;20;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áhlaví oddílu" type="secHead">
  <p:cSld name="SECTION_HEADER">
    <p:spTree>
      <p:nvGrpSpPr>
        <p:cNvPr id="23" name="Shape 23"/>
        <p:cNvGrpSpPr/>
        <p:nvPr/>
      </p:nvGrpSpPr>
      <p:grpSpPr>
        <a:xfrm>
          <a:off x="0" y="0"/>
          <a:ext cx="0" cy="0"/>
          <a:chOff x="0" y="0"/>
          <a:chExt cx="0" cy="0"/>
        </a:xfrm>
      </p:grpSpPr>
      <p:sp>
        <p:nvSpPr>
          <p:cNvPr id="24" name="Google Shape;24;p19"/>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9"/>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va obsahy" type="twoObj">
  <p:cSld name="TWO_OBJECTS">
    <p:spTree>
      <p:nvGrpSpPr>
        <p:cNvPr id="29" name="Shape 29"/>
        <p:cNvGrpSpPr/>
        <p:nvPr/>
      </p:nvGrpSpPr>
      <p:grpSpPr>
        <a:xfrm>
          <a:off x="0" y="0"/>
          <a:ext cx="0" cy="0"/>
          <a:chOff x="0" y="0"/>
          <a:chExt cx="0" cy="0"/>
        </a:xfrm>
      </p:grpSpPr>
      <p:sp>
        <p:nvSpPr>
          <p:cNvPr id="30" name="Google Shape;30;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20"/>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20"/>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ovnání" type="twoTxTwoObj">
  <p:cSld name="TWO_OBJECTS_WITH_TEXT">
    <p:spTree>
      <p:nvGrpSpPr>
        <p:cNvPr id="36" name="Shape 36"/>
        <p:cNvGrpSpPr/>
        <p:nvPr/>
      </p:nvGrpSpPr>
      <p:grpSpPr>
        <a:xfrm>
          <a:off x="0" y="0"/>
          <a:ext cx="0" cy="0"/>
          <a:chOff x="0" y="0"/>
          <a:chExt cx="0" cy="0"/>
        </a:xfrm>
      </p:grpSpPr>
      <p:sp>
        <p:nvSpPr>
          <p:cNvPr id="37" name="Google Shape;37;p21"/>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21"/>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21"/>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21"/>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21"/>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Jenom nadpis" type="titleOnly">
  <p:cSld name="TITLE_ONLY">
    <p:spTree>
      <p:nvGrpSpPr>
        <p:cNvPr id="45" name="Shape 45"/>
        <p:cNvGrpSpPr/>
        <p:nvPr/>
      </p:nvGrpSpPr>
      <p:grpSpPr>
        <a:xfrm>
          <a:off x="0" y="0"/>
          <a:ext cx="0" cy="0"/>
          <a:chOff x="0" y="0"/>
          <a:chExt cx="0" cy="0"/>
        </a:xfrm>
      </p:grpSpPr>
      <p:sp>
        <p:nvSpPr>
          <p:cNvPr id="46" name="Google Shape;46;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ázdný" type="blank">
  <p:cSld name="BLANK">
    <p:spTree>
      <p:nvGrpSpPr>
        <p:cNvPr id="50" name="Shape 50"/>
        <p:cNvGrpSpPr/>
        <p:nvPr/>
      </p:nvGrpSpPr>
      <p:grpSpPr>
        <a:xfrm>
          <a:off x="0" y="0"/>
          <a:ext cx="0" cy="0"/>
          <a:chOff x="0" y="0"/>
          <a:chExt cx="0" cy="0"/>
        </a:xfrm>
      </p:grpSpPr>
      <p:sp>
        <p:nvSpPr>
          <p:cNvPr id="51" name="Google Shape;51;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sah s titulkem" type="objTx">
  <p:cSld name="OBJECT_WITH_CAPTION_TEXT">
    <p:spTree>
      <p:nvGrpSpPr>
        <p:cNvPr id="54" name="Shape 54"/>
        <p:cNvGrpSpPr/>
        <p:nvPr/>
      </p:nvGrpSpPr>
      <p:grpSpPr>
        <a:xfrm>
          <a:off x="0" y="0"/>
          <a:ext cx="0" cy="0"/>
          <a:chOff x="0" y="0"/>
          <a:chExt cx="0" cy="0"/>
        </a:xfrm>
      </p:grpSpPr>
      <p:sp>
        <p:nvSpPr>
          <p:cNvPr id="55" name="Google Shape;55;p24"/>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24"/>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24"/>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ázek s titulkem" type="picTx">
  <p:cSld name="PICTURE_WITH_CAPTION_TEXT">
    <p:spTree>
      <p:nvGrpSpPr>
        <p:cNvPr id="61" name="Shape 61"/>
        <p:cNvGrpSpPr/>
        <p:nvPr/>
      </p:nvGrpSpPr>
      <p:grpSpPr>
        <a:xfrm>
          <a:off x="0" y="0"/>
          <a:ext cx="0" cy="0"/>
          <a:chOff x="0" y="0"/>
          <a:chExt cx="0" cy="0"/>
        </a:xfrm>
      </p:grpSpPr>
      <p:sp>
        <p:nvSpPr>
          <p:cNvPr id="62" name="Google Shape;62;p2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25"/>
          <p:cNvSpPr/>
          <p:nvPr>
            <p:ph idx="2" type="pic"/>
          </p:nvPr>
        </p:nvSpPr>
        <p:spPr>
          <a:xfrm>
            <a:off x="5183188" y="987425"/>
            <a:ext cx="6172200" cy="4873625"/>
          </a:xfrm>
          <a:prstGeom prst="rect">
            <a:avLst/>
          </a:prstGeom>
          <a:noFill/>
          <a:ln>
            <a:noFill/>
          </a:ln>
        </p:spPr>
      </p:sp>
      <p:sp>
        <p:nvSpPr>
          <p:cNvPr id="64" name="Google Shape;64;p25"/>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3.pn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3" name="Shape 83"/>
        <p:cNvGrpSpPr/>
        <p:nvPr/>
      </p:nvGrpSpPr>
      <p:grpSpPr>
        <a:xfrm>
          <a:off x="0" y="0"/>
          <a:ext cx="0" cy="0"/>
          <a:chOff x="0" y="0"/>
          <a:chExt cx="0" cy="0"/>
        </a:xfrm>
      </p:grpSpPr>
      <p:sp>
        <p:nvSpPr>
          <p:cNvPr id="84" name="Google Shape;84;p1"/>
          <p:cNvSpPr txBox="1"/>
          <p:nvPr>
            <p:ph type="title"/>
          </p:nvPr>
        </p:nvSpPr>
        <p:spPr>
          <a:xfrm>
            <a:off x="1036948" y="2300139"/>
            <a:ext cx="10316852" cy="795142"/>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124591"/>
              </a:buClr>
              <a:buSzPts val="4400"/>
              <a:buFont typeface="Calibri"/>
              <a:buNone/>
            </a:pPr>
            <a:r>
              <a:rPr b="1" lang="es-ES">
                <a:solidFill>
                  <a:srgbClr val="124591"/>
                </a:solidFill>
              </a:rPr>
              <a:t>Innovation project management course</a:t>
            </a:r>
            <a:endParaRPr/>
          </a:p>
        </p:txBody>
      </p:sp>
      <p:sp>
        <p:nvSpPr>
          <p:cNvPr id="85" name="Google Shape;85;p1"/>
          <p:cNvSpPr txBox="1"/>
          <p:nvPr>
            <p:ph idx="1" type="body"/>
          </p:nvPr>
        </p:nvSpPr>
        <p:spPr>
          <a:xfrm>
            <a:off x="1366886" y="3165050"/>
            <a:ext cx="10316852" cy="1040123"/>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800"/>
              <a:buNone/>
            </a:pPr>
            <a:r>
              <a:rPr b="1" lang="es-ES"/>
              <a:t>Module 1: Introduction</a:t>
            </a:r>
            <a:endParaRPr b="1"/>
          </a:p>
          <a:p>
            <a:pPr indent="0" lvl="0" marL="0" rtl="0" algn="ctr">
              <a:lnSpc>
                <a:spcPct val="90000"/>
              </a:lnSpc>
              <a:spcBef>
                <a:spcPts val="1000"/>
              </a:spcBef>
              <a:spcAft>
                <a:spcPts val="0"/>
              </a:spcAft>
              <a:buClr>
                <a:schemeClr val="dk1"/>
              </a:buClr>
              <a:buSzPts val="2800"/>
              <a:buNone/>
            </a:pPr>
            <a:r>
              <a:rPr b="1" lang="es-ES"/>
              <a:t>Ana María Serrano/Pedro Solana</a:t>
            </a:r>
            <a:endParaRPr b="1"/>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57" name="Shape 157"/>
        <p:cNvGrpSpPr/>
        <p:nvPr/>
      </p:nvGrpSpPr>
      <p:grpSpPr>
        <a:xfrm>
          <a:off x="0" y="0"/>
          <a:ext cx="0" cy="0"/>
          <a:chOff x="0" y="0"/>
          <a:chExt cx="0" cy="0"/>
        </a:xfrm>
      </p:grpSpPr>
      <p:sp>
        <p:nvSpPr>
          <p:cNvPr id="158" name="Google Shape;158;p10"/>
          <p:cNvSpPr txBox="1"/>
          <p:nvPr>
            <p:ph type="title"/>
          </p:nvPr>
        </p:nvSpPr>
        <p:spPr>
          <a:xfrm>
            <a:off x="0" y="808175"/>
            <a:ext cx="3498600" cy="13257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FF0000"/>
              </a:buClr>
              <a:buSzPct val="100000"/>
              <a:buFont typeface="Calibri"/>
              <a:buNone/>
            </a:pPr>
            <a:r>
              <a:rPr b="1" lang="es-ES">
                <a:solidFill>
                  <a:srgbClr val="FF0000"/>
                </a:solidFill>
              </a:rPr>
              <a:t>COURSE</a:t>
            </a:r>
            <a:br>
              <a:rPr b="1" lang="es-ES">
                <a:solidFill>
                  <a:srgbClr val="FF0000"/>
                </a:solidFill>
              </a:rPr>
            </a:br>
            <a:r>
              <a:rPr b="1" lang="es-ES">
                <a:solidFill>
                  <a:srgbClr val="FF0000"/>
                </a:solidFill>
              </a:rPr>
              <a:t>INTRODUCTION</a:t>
            </a:r>
            <a:endParaRPr b="1">
              <a:solidFill>
                <a:srgbClr val="FF0000"/>
              </a:solidFill>
            </a:endParaRPr>
          </a:p>
        </p:txBody>
      </p:sp>
      <p:grpSp>
        <p:nvGrpSpPr>
          <p:cNvPr id="159" name="Google Shape;159;p10"/>
          <p:cNvGrpSpPr/>
          <p:nvPr/>
        </p:nvGrpSpPr>
        <p:grpSpPr>
          <a:xfrm>
            <a:off x="4691006" y="1470966"/>
            <a:ext cx="6626613" cy="3528520"/>
            <a:chOff x="0" y="0"/>
            <a:chExt cx="6626613" cy="3528520"/>
          </a:xfrm>
        </p:grpSpPr>
        <p:sp>
          <p:nvSpPr>
            <p:cNvPr id="160" name="Google Shape;160;p10"/>
            <p:cNvSpPr/>
            <p:nvPr/>
          </p:nvSpPr>
          <p:spPr>
            <a:xfrm>
              <a:off x="0" y="0"/>
              <a:ext cx="6626613" cy="3528520"/>
            </a:xfrm>
            <a:prstGeom prst="roundRect">
              <a:avLst>
                <a:gd fmla="val 10000" name="adj"/>
              </a:avLst>
            </a:prstGeom>
            <a:solidFill>
              <a:srgbClr val="002774"/>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0"/>
            <p:cNvSpPr txBox="1"/>
            <p:nvPr/>
          </p:nvSpPr>
          <p:spPr>
            <a:xfrm>
              <a:off x="0" y="1411408"/>
              <a:ext cx="6626613" cy="1411408"/>
            </a:xfrm>
            <a:prstGeom prst="rect">
              <a:avLst/>
            </a:prstGeom>
            <a:noFill/>
            <a:ln>
              <a:noFill/>
            </a:ln>
          </p:spPr>
          <p:txBody>
            <a:bodyPr anchorCtr="0" anchor="ctr" bIns="206225" lIns="206225" spcFirstLastPara="1" rIns="206225" wrap="square" tIns="206225">
              <a:noAutofit/>
            </a:bodyPr>
            <a:lstStyle/>
            <a:p>
              <a:pPr indent="0" lvl="0" marL="0" marR="0" rtl="0" algn="ctr">
                <a:lnSpc>
                  <a:spcPct val="90000"/>
                </a:lnSpc>
                <a:spcBef>
                  <a:spcPts val="0"/>
                </a:spcBef>
                <a:spcAft>
                  <a:spcPts val="0"/>
                </a:spcAft>
                <a:buClr>
                  <a:schemeClr val="lt1"/>
                </a:buClr>
                <a:buSzPts val="2900"/>
                <a:buFont typeface="Calibri"/>
                <a:buNone/>
              </a:pPr>
              <a:r>
                <a:rPr b="0" i="0" lang="es-ES" sz="2900" u="none" cap="none" strike="noStrike">
                  <a:solidFill>
                    <a:schemeClr val="lt1"/>
                  </a:solidFill>
                  <a:latin typeface="Calibri"/>
                  <a:ea typeface="Calibri"/>
                  <a:cs typeface="Calibri"/>
                  <a:sym typeface="Calibri"/>
                </a:rPr>
                <a:t>Innovation Management Systems: </a:t>
              </a:r>
              <a:endParaRPr/>
            </a:p>
            <a:p>
              <a:pPr indent="0" lvl="0" marL="0" marR="0" rtl="0" algn="ctr">
                <a:lnSpc>
                  <a:spcPct val="90000"/>
                </a:lnSpc>
                <a:spcBef>
                  <a:spcPts val="1015"/>
                </a:spcBef>
                <a:spcAft>
                  <a:spcPts val="0"/>
                </a:spcAft>
                <a:buClr>
                  <a:schemeClr val="lt1"/>
                </a:buClr>
                <a:buSzPts val="2900"/>
                <a:buFont typeface="Calibri"/>
                <a:buNone/>
              </a:pPr>
              <a:r>
                <a:rPr b="0" i="0" lang="es-ES" sz="2900" u="none" cap="none" strike="noStrike">
                  <a:solidFill>
                    <a:schemeClr val="lt1"/>
                  </a:solidFill>
                  <a:latin typeface="Calibri"/>
                  <a:ea typeface="Calibri"/>
                  <a:cs typeface="Calibri"/>
                  <a:sym typeface="Calibri"/>
                </a:rPr>
                <a:t>Theoretical Basis</a:t>
              </a:r>
              <a:endParaRPr b="0" i="0" sz="2900" u="none" cap="none" strike="noStrike">
                <a:solidFill>
                  <a:schemeClr val="lt1"/>
                </a:solidFill>
                <a:latin typeface="Calibri"/>
                <a:ea typeface="Calibri"/>
                <a:cs typeface="Calibri"/>
                <a:sym typeface="Calibri"/>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65" name="Shape 165"/>
        <p:cNvGrpSpPr/>
        <p:nvPr/>
      </p:nvGrpSpPr>
      <p:grpSpPr>
        <a:xfrm>
          <a:off x="0" y="0"/>
          <a:ext cx="0" cy="0"/>
          <a:chOff x="0" y="0"/>
          <a:chExt cx="0" cy="0"/>
        </a:xfrm>
      </p:grpSpPr>
      <p:sp>
        <p:nvSpPr>
          <p:cNvPr id="166" name="Google Shape;166;p11"/>
          <p:cNvSpPr txBox="1"/>
          <p:nvPr>
            <p:ph type="title"/>
          </p:nvPr>
        </p:nvSpPr>
        <p:spPr>
          <a:xfrm>
            <a:off x="0" y="808175"/>
            <a:ext cx="3498600" cy="13257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FF0000"/>
              </a:buClr>
              <a:buSzPct val="100000"/>
              <a:buFont typeface="Calibri"/>
              <a:buNone/>
            </a:pPr>
            <a:r>
              <a:rPr b="1" lang="es-ES">
                <a:solidFill>
                  <a:srgbClr val="FF0000"/>
                </a:solidFill>
              </a:rPr>
              <a:t>COURSE</a:t>
            </a:r>
            <a:br>
              <a:rPr b="1" lang="es-ES">
                <a:solidFill>
                  <a:srgbClr val="FF0000"/>
                </a:solidFill>
              </a:rPr>
            </a:br>
            <a:r>
              <a:rPr b="1" lang="es-ES">
                <a:solidFill>
                  <a:srgbClr val="FF0000"/>
                </a:solidFill>
              </a:rPr>
              <a:t>INTRODUCTION</a:t>
            </a:r>
            <a:endParaRPr b="1">
              <a:solidFill>
                <a:srgbClr val="FF0000"/>
              </a:solidFill>
            </a:endParaRPr>
          </a:p>
        </p:txBody>
      </p:sp>
      <p:sp>
        <p:nvSpPr>
          <p:cNvPr id="167" name="Google Shape;167;p11"/>
          <p:cNvSpPr txBox="1"/>
          <p:nvPr/>
        </p:nvSpPr>
        <p:spPr>
          <a:xfrm>
            <a:off x="4403035" y="811395"/>
            <a:ext cx="7295322" cy="4158170"/>
          </a:xfrm>
          <a:prstGeom prst="rect">
            <a:avLst/>
          </a:prstGeom>
          <a:noFill/>
          <a:ln>
            <a:noFill/>
          </a:ln>
        </p:spPr>
        <p:txBody>
          <a:bodyPr anchorCtr="0" anchor="t" bIns="45700" lIns="91425" spcFirstLastPara="1" rIns="91425" wrap="square" tIns="45700">
            <a:normAutofit lnSpcReduction="10000"/>
          </a:bodyPr>
          <a:lstStyle/>
          <a:p>
            <a:pPr indent="0" lvl="0" marL="0" marR="0" rtl="0" algn="just">
              <a:lnSpc>
                <a:spcPct val="100000"/>
              </a:lnSpc>
              <a:spcBef>
                <a:spcPts val="0"/>
              </a:spcBef>
              <a:spcAft>
                <a:spcPts val="0"/>
              </a:spcAft>
              <a:buClr>
                <a:srgbClr val="FFC000"/>
              </a:buClr>
              <a:buSzPts val="2400"/>
              <a:buFont typeface="Arial"/>
              <a:buNone/>
            </a:pPr>
            <a:r>
              <a:rPr b="1" i="0" lang="es-ES" sz="2400" u="none" cap="none" strike="noStrike">
                <a:solidFill>
                  <a:srgbClr val="000000"/>
                </a:solidFill>
                <a:latin typeface="Calibri"/>
                <a:ea typeface="Calibri"/>
                <a:cs typeface="Calibri"/>
                <a:sym typeface="Calibri"/>
              </a:rPr>
              <a:t>Innovation Management:</a:t>
            </a:r>
            <a:r>
              <a:rPr b="0" i="0" lang="es-ES" sz="2400" u="none" cap="none" strike="noStrike">
                <a:solidFill>
                  <a:srgbClr val="000000"/>
                </a:solidFill>
                <a:latin typeface="Calibri"/>
                <a:ea typeface="Calibri"/>
                <a:cs typeface="Calibri"/>
                <a:sym typeface="Calibri"/>
              </a:rPr>
              <a:t> all systematic activities to plan, govern and control internal and external resources for innovation. </a:t>
            </a:r>
            <a:endParaRPr/>
          </a:p>
          <a:p>
            <a:pPr indent="0" lvl="0" marL="0" marR="0" rtl="0" algn="just">
              <a:lnSpc>
                <a:spcPct val="100000"/>
              </a:lnSpc>
              <a:spcBef>
                <a:spcPts val="1000"/>
              </a:spcBef>
              <a:spcAft>
                <a:spcPts val="0"/>
              </a:spcAft>
              <a:buClr>
                <a:srgbClr val="FFC000"/>
              </a:buClr>
              <a:buSzPts val="2400"/>
              <a:buFont typeface="Arial"/>
              <a:buNone/>
            </a:pPr>
            <a:r>
              <a:t/>
            </a:r>
            <a:endParaRPr b="0" i="0" sz="2400" u="none" cap="none" strike="noStrike">
              <a:solidFill>
                <a:srgbClr val="000000"/>
              </a:solidFill>
              <a:latin typeface="Calibri"/>
              <a:ea typeface="Calibri"/>
              <a:cs typeface="Calibri"/>
              <a:sym typeface="Calibri"/>
            </a:endParaRPr>
          </a:p>
          <a:p>
            <a:pPr indent="0" lvl="0" marL="0" marR="0" rtl="0" algn="just">
              <a:lnSpc>
                <a:spcPct val="100000"/>
              </a:lnSpc>
              <a:spcBef>
                <a:spcPts val="1000"/>
              </a:spcBef>
              <a:spcAft>
                <a:spcPts val="0"/>
              </a:spcAft>
              <a:buClr>
                <a:srgbClr val="FFC000"/>
              </a:buClr>
              <a:buSzPts val="2400"/>
              <a:buFont typeface="Arial"/>
              <a:buNone/>
            </a:pPr>
            <a:r>
              <a:rPr b="0" i="0" lang="es-ES" sz="2400" u="none" cap="none" strike="noStrike">
                <a:solidFill>
                  <a:srgbClr val="000000"/>
                </a:solidFill>
                <a:latin typeface="Calibri"/>
                <a:ea typeface="Calibri"/>
                <a:cs typeface="Calibri"/>
                <a:sym typeface="Calibri"/>
              </a:rPr>
              <a:t>This includes how resources for innovation are allocated, the organisation of responsibilities and decision-making among employees, the management of collaboration with external partners, the integration of external inputs into a firm’s innovation activities, and activities to monitor the results of innovation and to support learning from experience (OECD/Eurostat, 2018, p. 91).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71" name="Shape 171"/>
        <p:cNvGrpSpPr/>
        <p:nvPr/>
      </p:nvGrpSpPr>
      <p:grpSpPr>
        <a:xfrm>
          <a:off x="0" y="0"/>
          <a:ext cx="0" cy="0"/>
          <a:chOff x="0" y="0"/>
          <a:chExt cx="0" cy="0"/>
        </a:xfrm>
      </p:grpSpPr>
      <p:sp>
        <p:nvSpPr>
          <p:cNvPr id="172" name="Google Shape;172;p12"/>
          <p:cNvSpPr txBox="1"/>
          <p:nvPr>
            <p:ph type="title"/>
          </p:nvPr>
        </p:nvSpPr>
        <p:spPr>
          <a:xfrm>
            <a:off x="0" y="808175"/>
            <a:ext cx="3498600" cy="13257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FF0000"/>
              </a:buClr>
              <a:buSzPct val="100000"/>
              <a:buFont typeface="Calibri"/>
              <a:buNone/>
            </a:pPr>
            <a:r>
              <a:rPr b="1" lang="es-ES">
                <a:solidFill>
                  <a:srgbClr val="FF0000"/>
                </a:solidFill>
              </a:rPr>
              <a:t>COURSE</a:t>
            </a:r>
            <a:br>
              <a:rPr b="1" lang="es-ES">
                <a:solidFill>
                  <a:srgbClr val="FF0000"/>
                </a:solidFill>
              </a:rPr>
            </a:br>
            <a:r>
              <a:rPr b="1" lang="es-ES">
                <a:solidFill>
                  <a:srgbClr val="FF0000"/>
                </a:solidFill>
              </a:rPr>
              <a:t>INTRODUCTION</a:t>
            </a:r>
            <a:endParaRPr b="1">
              <a:solidFill>
                <a:srgbClr val="FF0000"/>
              </a:solidFill>
            </a:endParaRPr>
          </a:p>
        </p:txBody>
      </p:sp>
      <p:sp>
        <p:nvSpPr>
          <p:cNvPr id="173" name="Google Shape;173;p12"/>
          <p:cNvSpPr txBox="1"/>
          <p:nvPr/>
        </p:nvSpPr>
        <p:spPr>
          <a:xfrm>
            <a:off x="4472607" y="869301"/>
            <a:ext cx="7369293" cy="5119398"/>
          </a:xfrm>
          <a:prstGeom prst="rect">
            <a:avLst/>
          </a:prstGeom>
          <a:noFill/>
          <a:ln>
            <a:noFill/>
          </a:ln>
        </p:spPr>
        <p:txBody>
          <a:bodyPr anchorCtr="0" anchor="t" bIns="45700" lIns="91425" spcFirstLastPara="1" rIns="91425" wrap="square" tIns="45700">
            <a:normAutofit fontScale="70000" lnSpcReduction="20000"/>
          </a:bodyPr>
          <a:lstStyle/>
          <a:p>
            <a:pPr indent="0" lvl="0" marL="0" marR="0" rtl="0" algn="l">
              <a:lnSpc>
                <a:spcPct val="80000"/>
              </a:lnSpc>
              <a:spcBef>
                <a:spcPts val="0"/>
              </a:spcBef>
              <a:spcAft>
                <a:spcPts val="0"/>
              </a:spcAft>
              <a:buClr>
                <a:schemeClr val="accent2"/>
              </a:buClr>
              <a:buSzPct val="100000"/>
              <a:buFont typeface="Arial"/>
              <a:buNone/>
            </a:pPr>
            <a:r>
              <a:rPr b="1" i="0" lang="es-ES" sz="3700" u="none" cap="none" strike="noStrike">
                <a:solidFill>
                  <a:srgbClr val="124591"/>
                </a:solidFill>
                <a:latin typeface="Calibri"/>
                <a:ea typeface="Calibri"/>
                <a:cs typeface="Calibri"/>
                <a:sym typeface="Calibri"/>
              </a:rPr>
              <a:t>Standars for the Innovation Management:</a:t>
            </a:r>
            <a:endParaRPr/>
          </a:p>
          <a:p>
            <a:pPr indent="0" lvl="0" marL="0" marR="0" rtl="0" algn="just">
              <a:lnSpc>
                <a:spcPct val="90000"/>
              </a:lnSpc>
              <a:spcBef>
                <a:spcPts val="1000"/>
              </a:spcBef>
              <a:spcAft>
                <a:spcPts val="0"/>
              </a:spcAft>
              <a:buClr>
                <a:schemeClr val="accent2"/>
              </a:buClr>
              <a:buSzPct val="100000"/>
              <a:buFont typeface="Arial"/>
              <a:buNone/>
            </a:pPr>
            <a:r>
              <a:t/>
            </a:r>
            <a:endParaRPr b="1" i="0" sz="900" u="none" cap="none" strike="noStrike">
              <a:solidFill>
                <a:srgbClr val="FFC000"/>
              </a:solidFill>
              <a:latin typeface="Calibri"/>
              <a:ea typeface="Calibri"/>
              <a:cs typeface="Calibri"/>
              <a:sym typeface="Calibri"/>
            </a:endParaRPr>
          </a:p>
          <a:p>
            <a:pPr indent="-228600" lvl="0" marL="228600" marR="0" rtl="0" algn="just">
              <a:lnSpc>
                <a:spcPct val="90000"/>
              </a:lnSpc>
              <a:spcBef>
                <a:spcPts val="1000"/>
              </a:spcBef>
              <a:spcAft>
                <a:spcPts val="0"/>
              </a:spcAft>
              <a:buClr>
                <a:schemeClr val="accent2"/>
              </a:buClr>
              <a:buSzPct val="100000"/>
              <a:buFont typeface="Arial"/>
              <a:buChar char="•"/>
            </a:pPr>
            <a:r>
              <a:rPr b="0" i="0" lang="es-ES" sz="2600" u="none" cap="none" strike="noStrike">
                <a:solidFill>
                  <a:srgbClr val="000000"/>
                </a:solidFill>
                <a:latin typeface="Calibri"/>
                <a:ea typeface="Calibri"/>
                <a:cs typeface="Calibri"/>
                <a:sym typeface="Calibri"/>
              </a:rPr>
              <a:t>ISO 56000: 2020, Innovation management — Fundamentals and vocabulary </a:t>
            </a:r>
            <a:endParaRPr/>
          </a:p>
          <a:p>
            <a:pPr indent="-228600" lvl="0" marL="228600" marR="0" rtl="0" algn="just">
              <a:lnSpc>
                <a:spcPct val="90000"/>
              </a:lnSpc>
              <a:spcBef>
                <a:spcPts val="1000"/>
              </a:spcBef>
              <a:spcAft>
                <a:spcPts val="0"/>
              </a:spcAft>
              <a:buClr>
                <a:schemeClr val="accent2"/>
              </a:buClr>
              <a:buSzPct val="100000"/>
              <a:buFont typeface="Arial"/>
              <a:buChar char="•"/>
            </a:pPr>
            <a:r>
              <a:rPr b="0" i="0" lang="es-ES" sz="2600" u="none" cap="none" strike="noStrike">
                <a:solidFill>
                  <a:srgbClr val="000000"/>
                </a:solidFill>
                <a:latin typeface="Calibri"/>
                <a:ea typeface="Calibri"/>
                <a:cs typeface="Calibri"/>
                <a:sym typeface="Calibri"/>
              </a:rPr>
              <a:t>ISO 56002:2019, Innovation management — Innovation management system — Guidance</a:t>
            </a:r>
            <a:endParaRPr b="0" i="0" sz="2600" u="none" cap="none" strike="noStrike">
              <a:solidFill>
                <a:srgbClr val="000000"/>
              </a:solidFill>
              <a:latin typeface="Calibri"/>
              <a:ea typeface="Calibri"/>
              <a:cs typeface="Calibri"/>
              <a:sym typeface="Calibri"/>
            </a:endParaRPr>
          </a:p>
          <a:p>
            <a:pPr indent="-228600" lvl="0" marL="228600" marR="0" rtl="0" algn="just">
              <a:lnSpc>
                <a:spcPct val="90000"/>
              </a:lnSpc>
              <a:spcBef>
                <a:spcPts val="1000"/>
              </a:spcBef>
              <a:spcAft>
                <a:spcPts val="0"/>
              </a:spcAft>
              <a:buClr>
                <a:schemeClr val="accent2"/>
              </a:buClr>
              <a:buSzPct val="100000"/>
              <a:buFont typeface="Arial"/>
              <a:buChar char="•"/>
            </a:pPr>
            <a:r>
              <a:rPr b="0" i="0" lang="es-ES" sz="2600" u="none" cap="none" strike="noStrike">
                <a:solidFill>
                  <a:srgbClr val="000000"/>
                </a:solidFill>
                <a:latin typeface="Calibri"/>
                <a:ea typeface="Calibri"/>
                <a:cs typeface="Calibri"/>
                <a:sym typeface="Calibri"/>
              </a:rPr>
              <a:t>ISO TR 56004: 2019, Innovation management assessment — Guidance </a:t>
            </a:r>
            <a:endParaRPr/>
          </a:p>
          <a:p>
            <a:pPr indent="-228600" lvl="0" marL="228600" marR="0" rtl="0" algn="just">
              <a:lnSpc>
                <a:spcPct val="90000"/>
              </a:lnSpc>
              <a:spcBef>
                <a:spcPts val="1000"/>
              </a:spcBef>
              <a:spcAft>
                <a:spcPts val="0"/>
              </a:spcAft>
              <a:buClr>
                <a:schemeClr val="accent2"/>
              </a:buClr>
              <a:buSzPct val="100000"/>
              <a:buFont typeface="Arial"/>
              <a:buChar char="•"/>
            </a:pPr>
            <a:r>
              <a:rPr b="0" i="0" lang="es-ES" sz="2600" u="none" cap="none" strike="noStrike">
                <a:solidFill>
                  <a:srgbClr val="000000"/>
                </a:solidFill>
                <a:latin typeface="Calibri"/>
                <a:ea typeface="Calibri"/>
                <a:cs typeface="Calibri"/>
                <a:sym typeface="Calibri"/>
              </a:rPr>
              <a:t>ISO 56003: 2019, Innovation management — Tools and methods for innovation partnership — Guidance</a:t>
            </a:r>
            <a:endParaRPr b="0" i="0" sz="2600" u="none" cap="none" strike="noStrike">
              <a:solidFill>
                <a:srgbClr val="000000"/>
              </a:solidFill>
              <a:latin typeface="Calibri"/>
              <a:ea typeface="Calibri"/>
              <a:cs typeface="Calibri"/>
              <a:sym typeface="Calibri"/>
            </a:endParaRPr>
          </a:p>
          <a:p>
            <a:pPr indent="0" lvl="0" marL="0" marR="0" rtl="0" algn="just">
              <a:lnSpc>
                <a:spcPct val="90000"/>
              </a:lnSpc>
              <a:spcBef>
                <a:spcPts val="1000"/>
              </a:spcBef>
              <a:spcAft>
                <a:spcPts val="0"/>
              </a:spcAft>
              <a:buClr>
                <a:schemeClr val="accent2"/>
              </a:buClr>
              <a:buSzPct val="100000"/>
              <a:buFont typeface="Arial"/>
              <a:buNone/>
            </a:pPr>
            <a:r>
              <a:t/>
            </a:r>
            <a:endParaRPr b="0" i="0" sz="2600" u="none" cap="none" strike="noStrike">
              <a:solidFill>
                <a:srgbClr val="000000"/>
              </a:solidFill>
              <a:latin typeface="Calibri"/>
              <a:ea typeface="Calibri"/>
              <a:cs typeface="Calibri"/>
              <a:sym typeface="Calibri"/>
            </a:endParaRPr>
          </a:p>
          <a:p>
            <a:pPr indent="0" lvl="0" marL="0" marR="0" rtl="0" algn="just">
              <a:lnSpc>
                <a:spcPct val="90000"/>
              </a:lnSpc>
              <a:spcBef>
                <a:spcPts val="1000"/>
              </a:spcBef>
              <a:spcAft>
                <a:spcPts val="0"/>
              </a:spcAft>
              <a:buClr>
                <a:schemeClr val="accent2"/>
              </a:buClr>
              <a:buSzPct val="100000"/>
              <a:buFont typeface="Arial"/>
              <a:buNone/>
            </a:pPr>
            <a:r>
              <a:rPr b="0" i="0" lang="es-ES" sz="2600" u="none" cap="none" strike="noStrike">
                <a:solidFill>
                  <a:srgbClr val="000000"/>
                </a:solidFill>
                <a:latin typeface="Calibri"/>
                <a:ea typeface="Calibri"/>
                <a:cs typeface="Calibri"/>
                <a:sym typeface="Calibri"/>
              </a:rPr>
              <a:t>It also has several standards in development, including: </a:t>
            </a:r>
            <a:endParaRPr/>
          </a:p>
          <a:p>
            <a:pPr indent="-228600" lvl="0" marL="228600" marR="0" rtl="0" algn="just">
              <a:lnSpc>
                <a:spcPct val="90000"/>
              </a:lnSpc>
              <a:spcBef>
                <a:spcPts val="1000"/>
              </a:spcBef>
              <a:spcAft>
                <a:spcPts val="0"/>
              </a:spcAft>
              <a:buClr>
                <a:schemeClr val="accent2"/>
              </a:buClr>
              <a:buSzPct val="100000"/>
              <a:buFont typeface="Arial"/>
              <a:buChar char="•"/>
            </a:pPr>
            <a:r>
              <a:rPr b="0" i="0" lang="es-ES" sz="2600" u="none" cap="none" strike="noStrike">
                <a:solidFill>
                  <a:srgbClr val="000000"/>
                </a:solidFill>
                <a:latin typeface="Calibri"/>
                <a:ea typeface="Calibri"/>
                <a:cs typeface="Calibri"/>
                <a:sym typeface="Calibri"/>
              </a:rPr>
              <a:t>ISO 56005, Innovation management – Tools and methods for intellectual property management – Guidance</a:t>
            </a:r>
            <a:endParaRPr b="0" i="0" sz="2600" u="none" cap="none" strike="noStrike">
              <a:solidFill>
                <a:srgbClr val="000000"/>
              </a:solidFill>
              <a:latin typeface="Calibri"/>
              <a:ea typeface="Calibri"/>
              <a:cs typeface="Calibri"/>
              <a:sym typeface="Calibri"/>
            </a:endParaRPr>
          </a:p>
          <a:p>
            <a:pPr indent="-228600" lvl="0" marL="228600" marR="0" rtl="0" algn="just">
              <a:lnSpc>
                <a:spcPct val="90000"/>
              </a:lnSpc>
              <a:spcBef>
                <a:spcPts val="1000"/>
              </a:spcBef>
              <a:spcAft>
                <a:spcPts val="0"/>
              </a:spcAft>
              <a:buClr>
                <a:schemeClr val="accent2"/>
              </a:buClr>
              <a:buSzPct val="100000"/>
              <a:buFont typeface="Arial"/>
              <a:buChar char="•"/>
            </a:pPr>
            <a:r>
              <a:rPr b="0" i="0" lang="es-ES" sz="2600" u="none" cap="none" strike="noStrike">
                <a:solidFill>
                  <a:srgbClr val="000000"/>
                </a:solidFill>
                <a:latin typeface="Calibri"/>
                <a:ea typeface="Calibri"/>
                <a:cs typeface="Calibri"/>
                <a:sym typeface="Calibri"/>
              </a:rPr>
              <a:t>ISO 56006, Innovation management – Strategic intelligence management – Guidance</a:t>
            </a:r>
            <a:endParaRPr b="0" i="0" sz="2600" u="none" cap="none" strike="noStrike">
              <a:solidFill>
                <a:srgbClr val="000000"/>
              </a:solidFill>
              <a:latin typeface="Calibri"/>
              <a:ea typeface="Calibri"/>
              <a:cs typeface="Calibri"/>
              <a:sym typeface="Calibri"/>
            </a:endParaRPr>
          </a:p>
          <a:p>
            <a:pPr indent="-228600" lvl="0" marL="228600" marR="0" rtl="0" algn="just">
              <a:lnSpc>
                <a:spcPct val="90000"/>
              </a:lnSpc>
              <a:spcBef>
                <a:spcPts val="1000"/>
              </a:spcBef>
              <a:spcAft>
                <a:spcPts val="0"/>
              </a:spcAft>
              <a:buClr>
                <a:schemeClr val="accent2"/>
              </a:buClr>
              <a:buSzPct val="100000"/>
              <a:buFont typeface="Arial"/>
              <a:buChar char="•"/>
            </a:pPr>
            <a:r>
              <a:rPr b="0" i="0" lang="es-ES" sz="2600" u="none" cap="none" strike="noStrike">
                <a:solidFill>
                  <a:srgbClr val="000000"/>
                </a:solidFill>
                <a:latin typeface="Calibri"/>
                <a:ea typeface="Calibri"/>
                <a:cs typeface="Calibri"/>
                <a:sym typeface="Calibri"/>
              </a:rPr>
              <a:t>ISO 56007, Innovation management – Idea management</a:t>
            </a:r>
            <a:endParaRPr b="0" i="0" sz="2600" u="none" cap="none" strike="noStrike">
              <a:solidFill>
                <a:srgbClr val="000000"/>
              </a:solidFill>
              <a:latin typeface="Calibri"/>
              <a:ea typeface="Calibri"/>
              <a:cs typeface="Calibri"/>
              <a:sym typeface="Calibri"/>
            </a:endParaRPr>
          </a:p>
          <a:p>
            <a:pPr indent="-228600" lvl="0" marL="228600" marR="0" rtl="0" algn="just">
              <a:lnSpc>
                <a:spcPct val="90000"/>
              </a:lnSpc>
              <a:spcBef>
                <a:spcPts val="1000"/>
              </a:spcBef>
              <a:spcAft>
                <a:spcPts val="0"/>
              </a:spcAft>
              <a:buClr>
                <a:schemeClr val="accent2"/>
              </a:buClr>
              <a:buSzPct val="100000"/>
              <a:buFont typeface="Arial"/>
              <a:buChar char="•"/>
            </a:pPr>
            <a:r>
              <a:rPr b="0" i="0" lang="es-ES" sz="2600" u="none" cap="none" strike="noStrike">
                <a:solidFill>
                  <a:srgbClr val="000000"/>
                </a:solidFill>
                <a:latin typeface="Calibri"/>
                <a:ea typeface="Calibri"/>
                <a:cs typeface="Calibri"/>
                <a:sym typeface="Calibri"/>
              </a:rPr>
              <a:t>ISO 56008, Innovation management – Tools and methods for innovation operation measurements – Guidance</a:t>
            </a:r>
            <a:endParaRPr b="0" i="0" sz="2600" u="none" cap="none" strike="noStrike">
              <a:solidFill>
                <a:srgbClr val="000000"/>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77" name="Shape 177"/>
        <p:cNvGrpSpPr/>
        <p:nvPr/>
      </p:nvGrpSpPr>
      <p:grpSpPr>
        <a:xfrm>
          <a:off x="0" y="0"/>
          <a:ext cx="0" cy="0"/>
          <a:chOff x="0" y="0"/>
          <a:chExt cx="0" cy="0"/>
        </a:xfrm>
      </p:grpSpPr>
      <p:sp>
        <p:nvSpPr>
          <p:cNvPr id="178" name="Google Shape;178;p13"/>
          <p:cNvSpPr txBox="1"/>
          <p:nvPr>
            <p:ph type="title"/>
          </p:nvPr>
        </p:nvSpPr>
        <p:spPr>
          <a:xfrm>
            <a:off x="0" y="781475"/>
            <a:ext cx="3593700" cy="13257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FF0000"/>
              </a:buClr>
              <a:buSzPct val="100000"/>
              <a:buFont typeface="Calibri"/>
              <a:buNone/>
            </a:pPr>
            <a:r>
              <a:rPr b="1" lang="es-ES">
                <a:solidFill>
                  <a:srgbClr val="FF0000"/>
                </a:solidFill>
              </a:rPr>
              <a:t>COURSE</a:t>
            </a:r>
            <a:br>
              <a:rPr b="1" lang="es-ES">
                <a:solidFill>
                  <a:srgbClr val="FF0000"/>
                </a:solidFill>
              </a:rPr>
            </a:br>
            <a:r>
              <a:rPr b="1" lang="es-ES">
                <a:solidFill>
                  <a:srgbClr val="FF0000"/>
                </a:solidFill>
              </a:rPr>
              <a:t>INTRODUCTION</a:t>
            </a:r>
            <a:endParaRPr b="1">
              <a:solidFill>
                <a:srgbClr val="FF0000"/>
              </a:solidFill>
            </a:endParaRPr>
          </a:p>
        </p:txBody>
      </p:sp>
      <p:sp>
        <p:nvSpPr>
          <p:cNvPr id="179" name="Google Shape;179;p13"/>
          <p:cNvSpPr txBox="1"/>
          <p:nvPr/>
        </p:nvSpPr>
        <p:spPr>
          <a:xfrm>
            <a:off x="4036447" y="781483"/>
            <a:ext cx="7551422" cy="3232149"/>
          </a:xfrm>
          <a:prstGeom prst="rect">
            <a:avLst/>
          </a:prstGeom>
          <a:noFill/>
          <a:ln>
            <a:noFill/>
          </a:ln>
        </p:spPr>
        <p:txBody>
          <a:bodyPr anchorCtr="0" anchor="t" bIns="45700" lIns="91425" spcFirstLastPara="1" rIns="91425" wrap="square" tIns="45700">
            <a:normAutofit/>
          </a:bodyPr>
          <a:lstStyle/>
          <a:p>
            <a:pPr indent="-228600" lvl="0" marL="228600" marR="0" rtl="0" algn="just">
              <a:lnSpc>
                <a:spcPct val="90000"/>
              </a:lnSpc>
              <a:spcBef>
                <a:spcPts val="0"/>
              </a:spcBef>
              <a:spcAft>
                <a:spcPts val="0"/>
              </a:spcAft>
              <a:buClr>
                <a:schemeClr val="accent2"/>
              </a:buClr>
              <a:buSzPts val="1800"/>
              <a:buFont typeface="Arial"/>
              <a:buChar char="•"/>
            </a:pPr>
            <a:r>
              <a:rPr b="1" i="0" lang="es-ES" sz="1800" u="none" cap="none" strike="noStrike">
                <a:solidFill>
                  <a:srgbClr val="000000"/>
                </a:solidFill>
                <a:latin typeface="Calibri"/>
                <a:ea typeface="Calibri"/>
                <a:cs typeface="Calibri"/>
                <a:sym typeface="Calibri"/>
              </a:rPr>
              <a:t>Innovation Management System: </a:t>
            </a:r>
            <a:r>
              <a:rPr b="0" i="0" lang="es-ES" sz="1800" u="none" cap="none" strike="noStrike">
                <a:solidFill>
                  <a:srgbClr val="000000"/>
                </a:solidFill>
                <a:latin typeface="Calibri"/>
                <a:ea typeface="Calibri"/>
                <a:cs typeface="Calibri"/>
                <a:sym typeface="Calibri"/>
              </a:rPr>
              <a:t>provides a common framework to develop and deply innovation capabilities, evaluate performance, and achieve intended outcomes.</a:t>
            </a:r>
            <a:endParaRPr/>
          </a:p>
          <a:p>
            <a:pPr indent="0" lvl="0" marL="0" marR="0" rtl="0" algn="just">
              <a:lnSpc>
                <a:spcPct val="90000"/>
              </a:lnSpc>
              <a:spcBef>
                <a:spcPts val="1000"/>
              </a:spcBef>
              <a:spcAft>
                <a:spcPts val="0"/>
              </a:spcAft>
              <a:buClr>
                <a:schemeClr val="accent2"/>
              </a:buClr>
              <a:buSzPts val="1800"/>
              <a:buFont typeface="Arial"/>
              <a:buNone/>
            </a:pPr>
            <a:r>
              <a:t/>
            </a:r>
            <a:endParaRPr b="0" i="0" sz="1800" u="none" cap="none" strike="noStrike">
              <a:solidFill>
                <a:srgbClr val="000000"/>
              </a:solidFill>
              <a:latin typeface="Calibri"/>
              <a:ea typeface="Calibri"/>
              <a:cs typeface="Calibri"/>
              <a:sym typeface="Calibri"/>
            </a:endParaRPr>
          </a:p>
          <a:p>
            <a:pPr indent="-228600" lvl="0" marL="228600" marR="0" rtl="0" algn="just">
              <a:lnSpc>
                <a:spcPct val="90000"/>
              </a:lnSpc>
              <a:spcBef>
                <a:spcPts val="1000"/>
              </a:spcBef>
              <a:spcAft>
                <a:spcPts val="0"/>
              </a:spcAft>
              <a:buClr>
                <a:schemeClr val="accent2"/>
              </a:buClr>
              <a:buSzPts val="1800"/>
              <a:buFont typeface="Arial"/>
              <a:buChar char="•"/>
            </a:pPr>
            <a:r>
              <a:rPr b="1" i="0" lang="es-ES" sz="1800" u="none" cap="none" strike="noStrike">
                <a:solidFill>
                  <a:srgbClr val="000000"/>
                </a:solidFill>
                <a:latin typeface="Calibri"/>
                <a:ea typeface="Calibri"/>
                <a:cs typeface="Calibri"/>
                <a:sym typeface="Calibri"/>
              </a:rPr>
              <a:t>Innovation management system implementation:</a:t>
            </a:r>
            <a:endParaRPr/>
          </a:p>
          <a:p>
            <a:pPr indent="0" lvl="0" marL="0" marR="0" rtl="0" algn="just">
              <a:lnSpc>
                <a:spcPct val="90000"/>
              </a:lnSpc>
              <a:spcBef>
                <a:spcPts val="1000"/>
              </a:spcBef>
              <a:spcAft>
                <a:spcPts val="0"/>
              </a:spcAft>
              <a:buClr>
                <a:schemeClr val="accent2"/>
              </a:buClr>
              <a:buSzPts val="1800"/>
              <a:buFont typeface="Arial"/>
              <a:buNone/>
            </a:pPr>
            <a:r>
              <a:t/>
            </a:r>
            <a:endParaRPr b="0" i="0" sz="1800" u="none" cap="none" strike="noStrike">
              <a:solidFill>
                <a:srgbClr val="000000"/>
              </a:solidFill>
              <a:latin typeface="Calibri"/>
              <a:ea typeface="Calibri"/>
              <a:cs typeface="Calibri"/>
              <a:sym typeface="Calibri"/>
            </a:endParaRPr>
          </a:p>
          <a:p>
            <a:pPr indent="-228600" lvl="1" marL="685800" marR="0" rtl="0" algn="just">
              <a:lnSpc>
                <a:spcPct val="90000"/>
              </a:lnSpc>
              <a:spcBef>
                <a:spcPts val="500"/>
              </a:spcBef>
              <a:spcAft>
                <a:spcPts val="0"/>
              </a:spcAft>
              <a:buClr>
                <a:schemeClr val="accent2"/>
              </a:buClr>
              <a:buSzPts val="1800"/>
              <a:buFont typeface="Arial"/>
              <a:buChar char="•"/>
            </a:pPr>
            <a:r>
              <a:rPr b="0" i="0" lang="es-ES" sz="1800" u="none" cap="none" strike="noStrike">
                <a:solidFill>
                  <a:srgbClr val="000000"/>
                </a:solidFill>
                <a:latin typeface="Calibri"/>
                <a:ea typeface="Calibri"/>
                <a:cs typeface="Calibri"/>
                <a:sym typeface="Calibri"/>
              </a:rPr>
              <a:t>Commitment by top management</a:t>
            </a:r>
            <a:endParaRPr b="0" i="0" sz="1800" u="none" cap="none" strike="noStrike">
              <a:solidFill>
                <a:srgbClr val="000000"/>
              </a:solidFill>
              <a:latin typeface="Calibri"/>
              <a:ea typeface="Calibri"/>
              <a:cs typeface="Calibri"/>
              <a:sym typeface="Calibri"/>
            </a:endParaRPr>
          </a:p>
          <a:p>
            <a:pPr indent="-228600" lvl="1" marL="685800" marR="0" rtl="0" algn="just">
              <a:lnSpc>
                <a:spcPct val="90000"/>
              </a:lnSpc>
              <a:spcBef>
                <a:spcPts val="500"/>
              </a:spcBef>
              <a:spcAft>
                <a:spcPts val="0"/>
              </a:spcAft>
              <a:buClr>
                <a:schemeClr val="accent2"/>
              </a:buClr>
              <a:buSzPts val="1800"/>
              <a:buFont typeface="Arial"/>
              <a:buChar char="•"/>
            </a:pPr>
            <a:r>
              <a:rPr b="0" i="0" lang="es-ES" sz="1800" u="none" cap="none" strike="noStrike">
                <a:solidFill>
                  <a:srgbClr val="000000"/>
                </a:solidFill>
                <a:latin typeface="Calibri"/>
                <a:ea typeface="Calibri"/>
                <a:cs typeface="Calibri"/>
                <a:sym typeface="Calibri"/>
              </a:rPr>
              <a:t>Ability of leaders to promote innovation capabilities</a:t>
            </a:r>
            <a:endParaRPr b="0" i="0" sz="1800" u="none" cap="none" strike="noStrike">
              <a:solidFill>
                <a:srgbClr val="000000"/>
              </a:solidFill>
              <a:latin typeface="Calibri"/>
              <a:ea typeface="Calibri"/>
              <a:cs typeface="Calibri"/>
              <a:sym typeface="Calibri"/>
            </a:endParaRPr>
          </a:p>
          <a:p>
            <a:pPr indent="-228600" lvl="1" marL="685800" marR="0" rtl="0" algn="just">
              <a:lnSpc>
                <a:spcPct val="90000"/>
              </a:lnSpc>
              <a:spcBef>
                <a:spcPts val="500"/>
              </a:spcBef>
              <a:spcAft>
                <a:spcPts val="0"/>
              </a:spcAft>
              <a:buClr>
                <a:schemeClr val="accent2"/>
              </a:buClr>
              <a:buSzPts val="1800"/>
              <a:buFont typeface="Arial"/>
              <a:buChar char="•"/>
            </a:pPr>
            <a:r>
              <a:rPr b="0" i="0" lang="es-ES" sz="1800" u="none" cap="none" strike="noStrike">
                <a:solidFill>
                  <a:srgbClr val="000000"/>
                </a:solidFill>
                <a:latin typeface="Calibri"/>
                <a:ea typeface="Calibri"/>
                <a:cs typeface="Calibri"/>
                <a:sym typeface="Calibri"/>
              </a:rPr>
              <a:t>Culture supporting innovation activities</a:t>
            </a:r>
            <a:endParaRPr b="0" i="0" sz="1800" u="none" cap="none" strike="noStrike">
              <a:solidFill>
                <a:srgbClr val="000000"/>
              </a:solidFill>
              <a:latin typeface="Calibri"/>
              <a:ea typeface="Calibri"/>
              <a:cs typeface="Calibri"/>
              <a:sym typeface="Calibri"/>
            </a:endParaRPr>
          </a:p>
        </p:txBody>
      </p:sp>
      <p:sp>
        <p:nvSpPr>
          <p:cNvPr id="180" name="Google Shape;180;p13"/>
          <p:cNvSpPr/>
          <p:nvPr/>
        </p:nvSpPr>
        <p:spPr>
          <a:xfrm rot="5400000">
            <a:off x="8936418" y="3145449"/>
            <a:ext cx="822222" cy="1389324"/>
          </a:xfrm>
          <a:prstGeom prst="bentArrow">
            <a:avLst>
              <a:gd fmla="val 25000" name="adj1"/>
              <a:gd fmla="val 25000" name="adj2"/>
              <a:gd fmla="val 25000" name="adj3"/>
              <a:gd fmla="val 45893" name="adj4"/>
            </a:avLst>
          </a:prstGeom>
          <a:solidFill>
            <a:srgbClr val="FF0000"/>
          </a:solidFill>
          <a:ln cap="flat" cmpd="sng" w="12700">
            <a:solidFill>
              <a:srgbClr val="FFD96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sp>
        <p:nvSpPr>
          <p:cNvPr id="181" name="Google Shape;181;p13"/>
          <p:cNvSpPr txBox="1"/>
          <p:nvPr/>
        </p:nvSpPr>
        <p:spPr>
          <a:xfrm>
            <a:off x="5242175" y="4251222"/>
            <a:ext cx="6562968" cy="187743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s-ES" sz="2600" u="none" cap="none" strike="noStrike">
                <a:solidFill>
                  <a:srgbClr val="124591"/>
                </a:solidFill>
                <a:latin typeface="Calibri"/>
                <a:ea typeface="Calibri"/>
                <a:cs typeface="Calibri"/>
                <a:sym typeface="Calibri"/>
              </a:rPr>
              <a:t>Managed through well-defined projects. </a:t>
            </a:r>
            <a:endParaRPr/>
          </a:p>
          <a:p>
            <a:pPr indent="0" lvl="0" marL="0" marR="0" rtl="0" algn="just">
              <a:spcBef>
                <a:spcPts val="0"/>
              </a:spcBef>
              <a:spcAft>
                <a:spcPts val="0"/>
              </a:spcAft>
              <a:buNone/>
            </a:pPr>
            <a:r>
              <a:rPr b="0" i="0" lang="es-ES" sz="1800" u="none" cap="none" strike="noStrike">
                <a:solidFill>
                  <a:srgbClr val="000000"/>
                </a:solidFill>
                <a:latin typeface="Calibri"/>
                <a:ea typeface="Calibri"/>
                <a:cs typeface="Calibri"/>
                <a:sym typeface="Calibri"/>
              </a:rPr>
              <a:t>Following ISO 21500: 2012, a project is defined as a unique set of processes consisting of coordinated and controlled activities with start and end dates, performed to achieve project objectives while project management is the application of methods, tools, techniques and competencies to a project.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85" name="Shape 185"/>
        <p:cNvGrpSpPr/>
        <p:nvPr/>
      </p:nvGrpSpPr>
      <p:grpSpPr>
        <a:xfrm>
          <a:off x="0" y="0"/>
          <a:ext cx="0" cy="0"/>
          <a:chOff x="0" y="0"/>
          <a:chExt cx="0" cy="0"/>
        </a:xfrm>
      </p:grpSpPr>
      <p:sp>
        <p:nvSpPr>
          <p:cNvPr id="186" name="Google Shape;186;p14"/>
          <p:cNvSpPr txBox="1"/>
          <p:nvPr>
            <p:ph type="title"/>
          </p:nvPr>
        </p:nvSpPr>
        <p:spPr>
          <a:xfrm>
            <a:off x="0" y="808175"/>
            <a:ext cx="3580500" cy="13257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FF0000"/>
              </a:buClr>
              <a:buSzPct val="100000"/>
              <a:buFont typeface="Calibri"/>
              <a:buNone/>
            </a:pPr>
            <a:r>
              <a:rPr b="1" lang="es-ES">
                <a:solidFill>
                  <a:srgbClr val="FF0000"/>
                </a:solidFill>
              </a:rPr>
              <a:t>COURSE</a:t>
            </a:r>
            <a:br>
              <a:rPr b="1" lang="es-ES">
                <a:solidFill>
                  <a:srgbClr val="FF0000"/>
                </a:solidFill>
              </a:rPr>
            </a:br>
            <a:r>
              <a:rPr b="1" lang="es-ES">
                <a:solidFill>
                  <a:srgbClr val="FF0000"/>
                </a:solidFill>
              </a:rPr>
              <a:t>INTRODUCTION</a:t>
            </a:r>
            <a:endParaRPr b="1">
              <a:solidFill>
                <a:srgbClr val="FF0000"/>
              </a:solidFill>
            </a:endParaRPr>
          </a:p>
        </p:txBody>
      </p:sp>
      <p:sp>
        <p:nvSpPr>
          <p:cNvPr id="187" name="Google Shape;187;p14"/>
          <p:cNvSpPr txBox="1"/>
          <p:nvPr/>
        </p:nvSpPr>
        <p:spPr>
          <a:xfrm>
            <a:off x="3850114" y="974626"/>
            <a:ext cx="7917817" cy="680997"/>
          </a:xfrm>
          <a:prstGeom prst="rect">
            <a:avLst/>
          </a:prstGeom>
          <a:noFill/>
          <a:ln>
            <a:noFill/>
          </a:ln>
        </p:spPr>
        <p:txBody>
          <a:bodyPr anchorCtr="0" anchor="t" bIns="45700" lIns="91425" spcFirstLastPara="1" rIns="91425" wrap="square" tIns="45700">
            <a:normAutofit fontScale="92500" lnSpcReduction="20000"/>
          </a:bodyPr>
          <a:lstStyle/>
          <a:p>
            <a:pPr indent="0" lvl="0" marL="0" marR="0" rtl="0" algn="just">
              <a:lnSpc>
                <a:spcPct val="90000"/>
              </a:lnSpc>
              <a:spcBef>
                <a:spcPts val="0"/>
              </a:spcBef>
              <a:spcAft>
                <a:spcPts val="0"/>
              </a:spcAft>
              <a:buClr>
                <a:schemeClr val="accent2"/>
              </a:buClr>
              <a:buSzPct val="100000"/>
              <a:buFont typeface="Arial"/>
              <a:buNone/>
            </a:pPr>
            <a:r>
              <a:rPr b="1" i="0" lang="es-ES" sz="2800" u="none" cap="none" strike="noStrike">
                <a:solidFill>
                  <a:srgbClr val="002774"/>
                </a:solidFill>
                <a:latin typeface="Calibri"/>
                <a:ea typeface="Calibri"/>
                <a:cs typeface="Calibri"/>
                <a:sym typeface="Calibri"/>
              </a:rPr>
              <a:t>Innovation management ISO 56002: 2019. Seven key elements</a:t>
            </a:r>
            <a:endParaRPr b="1" i="0" sz="2800" u="none" cap="none" strike="noStrike">
              <a:solidFill>
                <a:srgbClr val="002774"/>
              </a:solidFill>
              <a:latin typeface="Calibri"/>
              <a:ea typeface="Calibri"/>
              <a:cs typeface="Calibri"/>
              <a:sym typeface="Calibri"/>
            </a:endParaRPr>
          </a:p>
        </p:txBody>
      </p:sp>
      <p:pic>
        <p:nvPicPr>
          <p:cNvPr id="188" name="Google Shape;188;p14"/>
          <p:cNvPicPr preferRelativeResize="0"/>
          <p:nvPr/>
        </p:nvPicPr>
        <p:blipFill rotWithShape="1">
          <a:blip r:embed="rId4">
            <a:alphaModFix/>
          </a:blip>
          <a:srcRect b="0" l="0" r="0" t="0"/>
          <a:stretch/>
        </p:blipFill>
        <p:spPr>
          <a:xfrm>
            <a:off x="4410125" y="1814621"/>
            <a:ext cx="7047414" cy="3787597"/>
          </a:xfrm>
          <a:prstGeom prst="rect">
            <a:avLst/>
          </a:prstGeom>
          <a:noFill/>
          <a:ln>
            <a:noFill/>
          </a:ln>
        </p:spPr>
      </p:pic>
      <p:sp>
        <p:nvSpPr>
          <p:cNvPr id="189" name="Google Shape;189;p14"/>
          <p:cNvSpPr/>
          <p:nvPr/>
        </p:nvSpPr>
        <p:spPr>
          <a:xfrm>
            <a:off x="4780721" y="5761216"/>
            <a:ext cx="6579705" cy="415498"/>
          </a:xfrm>
          <a:prstGeom prst="rect">
            <a:avLst/>
          </a:prstGeom>
          <a:solidFill>
            <a:srgbClr val="FFFFFF"/>
          </a:solidFill>
          <a:ln>
            <a:noFill/>
          </a:ln>
        </p:spPr>
        <p:txBody>
          <a:bodyPr anchorCtr="0" anchor="ctr"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000"/>
              <a:buFont typeface="Arial"/>
              <a:buNone/>
            </a:pPr>
            <a:r>
              <a:rPr b="1" i="0" lang="es-ES" sz="1000" u="none" cap="none" strike="noStrike">
                <a:solidFill>
                  <a:schemeClr val="dk1"/>
                </a:solidFill>
                <a:latin typeface="Arial"/>
                <a:ea typeface="Arial"/>
                <a:cs typeface="Arial"/>
                <a:sym typeface="Arial"/>
              </a:rPr>
              <a:t>Figure  Representation of the framework of the innovation management system with references to the clauses of ISO 56002.</a:t>
            </a:r>
            <a:r>
              <a:rPr b="0" i="0" lang="es-ES" sz="1100" u="none" cap="none" strike="noStrike">
                <a:solidFill>
                  <a:srgbClr val="000000"/>
                </a:solidFill>
                <a:latin typeface="Arial"/>
                <a:ea typeface="Arial"/>
                <a:cs typeface="Arial"/>
                <a:sym typeface="Arial"/>
              </a:rPr>
              <a:t> </a:t>
            </a:r>
            <a:r>
              <a:rPr b="0" i="0" lang="es-ES" sz="1000" u="none" cap="none" strike="noStrike">
                <a:solidFill>
                  <a:schemeClr val="dk1"/>
                </a:solidFill>
                <a:latin typeface="Arial"/>
                <a:ea typeface="Arial"/>
                <a:cs typeface="Arial"/>
                <a:sym typeface="Arial"/>
              </a:rPr>
              <a:t>Source: ISO, 2019</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93" name="Shape 193"/>
        <p:cNvGrpSpPr/>
        <p:nvPr/>
      </p:nvGrpSpPr>
      <p:grpSpPr>
        <a:xfrm>
          <a:off x="0" y="0"/>
          <a:ext cx="0" cy="0"/>
          <a:chOff x="0" y="0"/>
          <a:chExt cx="0" cy="0"/>
        </a:xfrm>
      </p:grpSpPr>
      <p:sp>
        <p:nvSpPr>
          <p:cNvPr id="194" name="Google Shape;194;p15"/>
          <p:cNvSpPr txBox="1"/>
          <p:nvPr>
            <p:ph idx="1" type="body"/>
          </p:nvPr>
        </p:nvSpPr>
        <p:spPr>
          <a:xfrm>
            <a:off x="3650249" y="2371082"/>
            <a:ext cx="6385874" cy="1622078"/>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5400"/>
              <a:buNone/>
            </a:pPr>
            <a:r>
              <a:rPr lang="es-ES" sz="5400"/>
              <a:t>THANK YOU FOR YOUR ATTENTION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9" name="Shape 89"/>
        <p:cNvGrpSpPr/>
        <p:nvPr/>
      </p:nvGrpSpPr>
      <p:grpSpPr>
        <a:xfrm>
          <a:off x="0" y="0"/>
          <a:ext cx="0" cy="0"/>
          <a:chOff x="0" y="0"/>
          <a:chExt cx="0" cy="0"/>
        </a:xfrm>
      </p:grpSpPr>
      <p:sp>
        <p:nvSpPr>
          <p:cNvPr id="90" name="Google Shape;90;p2"/>
          <p:cNvSpPr txBox="1"/>
          <p:nvPr>
            <p:ph type="title"/>
          </p:nvPr>
        </p:nvSpPr>
        <p:spPr>
          <a:xfrm>
            <a:off x="1036948" y="895546"/>
            <a:ext cx="10316852" cy="795142"/>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124591"/>
              </a:buClr>
              <a:buSzPts val="4400"/>
              <a:buFont typeface="Calibri"/>
              <a:buNone/>
            </a:pPr>
            <a:r>
              <a:rPr b="1" lang="es-ES">
                <a:solidFill>
                  <a:srgbClr val="124591"/>
                </a:solidFill>
              </a:rPr>
              <a:t>Introduction</a:t>
            </a:r>
            <a:endParaRPr/>
          </a:p>
        </p:txBody>
      </p:sp>
      <p:sp>
        <p:nvSpPr>
          <p:cNvPr id="91" name="Google Shape;91;p2"/>
          <p:cNvSpPr txBox="1"/>
          <p:nvPr>
            <p:ph idx="1" type="body"/>
          </p:nvPr>
        </p:nvSpPr>
        <p:spPr>
          <a:xfrm>
            <a:off x="1036948" y="1825625"/>
            <a:ext cx="10316852" cy="4136829"/>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1" lang="es-ES"/>
              <a:t>Module Description </a:t>
            </a:r>
            <a:endParaRPr/>
          </a:p>
          <a:p>
            <a:pPr indent="-228600" lvl="0" marL="228600" rtl="0" algn="l">
              <a:lnSpc>
                <a:spcPct val="90000"/>
              </a:lnSpc>
              <a:spcBef>
                <a:spcPts val="1000"/>
              </a:spcBef>
              <a:spcAft>
                <a:spcPts val="0"/>
              </a:spcAft>
              <a:buClr>
                <a:srgbClr val="000000"/>
              </a:buClr>
              <a:buSzPts val="2400"/>
              <a:buChar char="•"/>
            </a:pPr>
            <a:r>
              <a:rPr lang="es-ES" sz="2400">
                <a:solidFill>
                  <a:srgbClr val="000000"/>
                </a:solidFill>
                <a:latin typeface="Calibri"/>
                <a:ea typeface="Calibri"/>
                <a:cs typeface="Calibri"/>
                <a:sym typeface="Calibri"/>
              </a:rPr>
              <a:t>This module aims to provide the introduction to the </a:t>
            </a:r>
            <a:r>
              <a:rPr b="1" lang="es-ES" sz="2400">
                <a:solidFill>
                  <a:srgbClr val="000000"/>
                </a:solidFill>
                <a:latin typeface="Calibri"/>
                <a:ea typeface="Calibri"/>
                <a:cs typeface="Calibri"/>
                <a:sym typeface="Calibri"/>
              </a:rPr>
              <a:t>InnoPRo Course. </a:t>
            </a:r>
            <a:endParaRPr/>
          </a:p>
          <a:p>
            <a:pPr indent="-228600" lvl="0" marL="228600" rtl="0" algn="l">
              <a:lnSpc>
                <a:spcPct val="90000"/>
              </a:lnSpc>
              <a:spcBef>
                <a:spcPts val="1000"/>
              </a:spcBef>
              <a:spcAft>
                <a:spcPts val="0"/>
              </a:spcAft>
              <a:buClr>
                <a:srgbClr val="000000"/>
              </a:buClr>
              <a:buSzPts val="2400"/>
              <a:buChar char="•"/>
            </a:pPr>
            <a:r>
              <a:rPr lang="es-ES" sz="2400">
                <a:solidFill>
                  <a:srgbClr val="000000"/>
                </a:solidFill>
                <a:latin typeface="Calibri"/>
                <a:ea typeface="Calibri"/>
                <a:cs typeface="Calibri"/>
                <a:sym typeface="Calibri"/>
              </a:rPr>
              <a:t>The approach of the course is based on a project cycle methodology applied to the preparation and management of innovation projects, the </a:t>
            </a:r>
            <a:r>
              <a:rPr b="1" lang="es-ES" sz="2400">
                <a:solidFill>
                  <a:srgbClr val="000000"/>
                </a:solidFill>
                <a:latin typeface="Calibri"/>
                <a:ea typeface="Calibri"/>
                <a:cs typeface="Calibri"/>
                <a:sym typeface="Calibri"/>
              </a:rPr>
              <a:t>AIDIC </a:t>
            </a:r>
            <a:r>
              <a:rPr lang="es-ES" sz="2400">
                <a:solidFill>
                  <a:srgbClr val="000000"/>
                </a:solidFill>
                <a:latin typeface="Calibri"/>
                <a:ea typeface="Calibri"/>
                <a:cs typeface="Calibri"/>
                <a:sym typeface="Calibri"/>
              </a:rPr>
              <a:t>(</a:t>
            </a:r>
            <a:r>
              <a:rPr b="1" lang="es-ES" sz="2400">
                <a:solidFill>
                  <a:srgbClr val="000000"/>
                </a:solidFill>
                <a:latin typeface="Calibri"/>
                <a:ea typeface="Calibri"/>
                <a:cs typeface="Calibri"/>
                <a:sym typeface="Calibri"/>
              </a:rPr>
              <a:t>A</a:t>
            </a:r>
            <a:r>
              <a:rPr lang="es-ES" sz="2400">
                <a:solidFill>
                  <a:srgbClr val="000000"/>
                </a:solidFill>
                <a:latin typeface="Calibri"/>
                <a:ea typeface="Calibri"/>
                <a:cs typeface="Calibri"/>
                <a:sym typeface="Calibri"/>
              </a:rPr>
              <a:t>ssessment-</a:t>
            </a:r>
            <a:r>
              <a:rPr b="1" lang="es-ES" sz="2400">
                <a:solidFill>
                  <a:srgbClr val="000000"/>
                </a:solidFill>
                <a:latin typeface="Calibri"/>
                <a:ea typeface="Calibri"/>
                <a:cs typeface="Calibri"/>
                <a:sym typeface="Calibri"/>
              </a:rPr>
              <a:t>I</a:t>
            </a:r>
            <a:r>
              <a:rPr lang="es-ES" sz="2400">
                <a:solidFill>
                  <a:srgbClr val="000000"/>
                </a:solidFill>
                <a:latin typeface="Calibri"/>
                <a:ea typeface="Calibri"/>
                <a:cs typeface="Calibri"/>
                <a:sym typeface="Calibri"/>
              </a:rPr>
              <a:t>nitiation-</a:t>
            </a:r>
            <a:r>
              <a:rPr b="1" lang="es-ES" sz="2400">
                <a:solidFill>
                  <a:srgbClr val="000000"/>
                </a:solidFill>
                <a:latin typeface="Calibri"/>
                <a:ea typeface="Calibri"/>
                <a:cs typeface="Calibri"/>
                <a:sym typeface="Calibri"/>
              </a:rPr>
              <a:t>D</a:t>
            </a:r>
            <a:r>
              <a:rPr lang="es-ES" sz="2400">
                <a:solidFill>
                  <a:srgbClr val="000000"/>
                </a:solidFill>
                <a:latin typeface="Calibri"/>
                <a:ea typeface="Calibri"/>
                <a:cs typeface="Calibri"/>
                <a:sym typeface="Calibri"/>
              </a:rPr>
              <a:t>esign-</a:t>
            </a:r>
            <a:r>
              <a:rPr b="1" lang="es-ES" sz="2400">
                <a:solidFill>
                  <a:srgbClr val="000000"/>
                </a:solidFill>
                <a:latin typeface="Calibri"/>
                <a:ea typeface="Calibri"/>
                <a:cs typeface="Calibri"/>
                <a:sym typeface="Calibri"/>
              </a:rPr>
              <a:t>I</a:t>
            </a:r>
            <a:r>
              <a:rPr lang="es-ES" sz="2400">
                <a:solidFill>
                  <a:srgbClr val="000000"/>
                </a:solidFill>
                <a:latin typeface="Calibri"/>
                <a:ea typeface="Calibri"/>
                <a:cs typeface="Calibri"/>
                <a:sym typeface="Calibri"/>
              </a:rPr>
              <a:t>mplementation-</a:t>
            </a:r>
            <a:r>
              <a:rPr b="1" lang="es-ES" sz="2400">
                <a:solidFill>
                  <a:srgbClr val="000000"/>
                </a:solidFill>
                <a:latin typeface="Calibri"/>
                <a:ea typeface="Calibri"/>
                <a:cs typeface="Calibri"/>
                <a:sym typeface="Calibri"/>
              </a:rPr>
              <a:t>C</a:t>
            </a:r>
            <a:r>
              <a:rPr lang="es-ES" sz="2400">
                <a:solidFill>
                  <a:srgbClr val="000000"/>
                </a:solidFill>
                <a:latin typeface="Calibri"/>
                <a:ea typeface="Calibri"/>
                <a:cs typeface="Calibri"/>
                <a:sym typeface="Calibri"/>
              </a:rPr>
              <a:t>losure) </a:t>
            </a:r>
            <a:r>
              <a:rPr b="1" lang="es-ES" sz="2400">
                <a:solidFill>
                  <a:srgbClr val="000000"/>
                </a:solidFill>
                <a:latin typeface="Calibri"/>
                <a:ea typeface="Calibri"/>
                <a:cs typeface="Calibri"/>
                <a:sym typeface="Calibri"/>
              </a:rPr>
              <a:t>model</a:t>
            </a:r>
            <a:r>
              <a:rPr lang="es-ES" sz="2400">
                <a:solidFill>
                  <a:srgbClr val="000000"/>
                </a:solidFill>
                <a:latin typeface="Calibri"/>
                <a:ea typeface="Calibri"/>
                <a:cs typeface="Calibri"/>
                <a:sym typeface="Calibri"/>
              </a:rPr>
              <a:t>. It also includes an introduction to the essence of innovation management. </a:t>
            </a:r>
            <a:endParaRPr/>
          </a:p>
          <a:p>
            <a:pPr indent="0" lvl="0" marL="0" rtl="0" algn="l">
              <a:lnSpc>
                <a:spcPct val="90000"/>
              </a:lnSpc>
              <a:spcBef>
                <a:spcPts val="1000"/>
              </a:spcBef>
              <a:spcAft>
                <a:spcPts val="0"/>
              </a:spcAft>
              <a:buClr>
                <a:schemeClr val="dk1"/>
              </a:buClr>
              <a:buSzPts val="2400"/>
              <a:buNone/>
            </a:pPr>
            <a:r>
              <a:t/>
            </a:r>
            <a:endParaRPr sz="2400">
              <a:solidFill>
                <a:srgbClr val="000000"/>
              </a:solidFill>
              <a:latin typeface="Times New Roman"/>
              <a:ea typeface="Times New Roman"/>
              <a:cs typeface="Times New Roman"/>
              <a:sym typeface="Times New Roman"/>
            </a:endParaRPr>
          </a:p>
          <a:p>
            <a:pPr indent="0" lvl="0" marL="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5" name="Shape 95"/>
        <p:cNvGrpSpPr/>
        <p:nvPr/>
      </p:nvGrpSpPr>
      <p:grpSpPr>
        <a:xfrm>
          <a:off x="0" y="0"/>
          <a:ext cx="0" cy="0"/>
          <a:chOff x="0" y="0"/>
          <a:chExt cx="0" cy="0"/>
        </a:xfrm>
      </p:grpSpPr>
      <p:sp>
        <p:nvSpPr>
          <p:cNvPr id="96" name="Google Shape;96;p3"/>
          <p:cNvSpPr txBox="1"/>
          <p:nvPr>
            <p:ph type="title"/>
          </p:nvPr>
        </p:nvSpPr>
        <p:spPr>
          <a:xfrm>
            <a:off x="1036948" y="671650"/>
            <a:ext cx="10316852" cy="795142"/>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124591"/>
              </a:buClr>
              <a:buSzPts val="4400"/>
              <a:buFont typeface="Calibri"/>
              <a:buNone/>
            </a:pPr>
            <a:r>
              <a:rPr b="1" lang="es-ES">
                <a:solidFill>
                  <a:srgbClr val="124591"/>
                </a:solidFill>
              </a:rPr>
              <a:t>Introduction</a:t>
            </a:r>
            <a:endParaRPr/>
          </a:p>
        </p:txBody>
      </p:sp>
      <p:sp>
        <p:nvSpPr>
          <p:cNvPr id="97" name="Google Shape;97;p3"/>
          <p:cNvSpPr txBox="1"/>
          <p:nvPr>
            <p:ph idx="1" type="body"/>
          </p:nvPr>
        </p:nvSpPr>
        <p:spPr>
          <a:xfrm>
            <a:off x="1036948" y="1466792"/>
            <a:ext cx="10316852" cy="4496686"/>
          </a:xfrm>
          <a:prstGeom prst="rect">
            <a:avLst/>
          </a:prstGeom>
          <a:noFill/>
          <a:ln>
            <a:noFill/>
          </a:ln>
        </p:spPr>
        <p:txBody>
          <a:bodyPr anchorCtr="0" anchor="t" bIns="45700" lIns="91425" spcFirstLastPara="1" rIns="91425" wrap="square" tIns="45700">
            <a:normAutofit fontScale="47500" lnSpcReduction="20000"/>
          </a:bodyPr>
          <a:lstStyle/>
          <a:p>
            <a:pPr indent="0" lvl="0" marL="0" rtl="0" algn="l">
              <a:lnSpc>
                <a:spcPct val="90000"/>
              </a:lnSpc>
              <a:spcBef>
                <a:spcPts val="0"/>
              </a:spcBef>
              <a:spcAft>
                <a:spcPts val="0"/>
              </a:spcAft>
              <a:buClr>
                <a:schemeClr val="dk1"/>
              </a:buClr>
              <a:buSzPct val="100000"/>
              <a:buNone/>
            </a:pPr>
            <a:r>
              <a:rPr b="1" lang="es-ES" sz="5100"/>
              <a:t>Objectives </a:t>
            </a:r>
            <a:endParaRPr/>
          </a:p>
          <a:p>
            <a:pPr indent="-228600" lvl="0" marL="228600" rtl="0" algn="l">
              <a:lnSpc>
                <a:spcPct val="90000"/>
              </a:lnSpc>
              <a:spcBef>
                <a:spcPts val="1000"/>
              </a:spcBef>
              <a:spcAft>
                <a:spcPts val="0"/>
              </a:spcAft>
              <a:buClr>
                <a:srgbClr val="000000"/>
              </a:buClr>
              <a:buSzPct val="100000"/>
              <a:buFont typeface="Courier New"/>
              <a:buChar char="o"/>
            </a:pPr>
            <a:r>
              <a:rPr lang="es-ES" sz="3400">
                <a:solidFill>
                  <a:srgbClr val="000000"/>
                </a:solidFill>
                <a:latin typeface="Calibri"/>
                <a:ea typeface="Calibri"/>
                <a:cs typeface="Calibri"/>
                <a:sym typeface="Calibri"/>
              </a:rPr>
              <a:t>Acquire theoretical knowledge as well as practical skills to deal with key issues and decisions associated with innovations</a:t>
            </a:r>
            <a:endParaRPr/>
          </a:p>
          <a:p>
            <a:pPr indent="-228600" lvl="0" marL="228600" rtl="0" algn="l">
              <a:lnSpc>
                <a:spcPct val="90000"/>
              </a:lnSpc>
              <a:spcBef>
                <a:spcPts val="1000"/>
              </a:spcBef>
              <a:spcAft>
                <a:spcPts val="0"/>
              </a:spcAft>
              <a:buClr>
                <a:srgbClr val="000000"/>
              </a:buClr>
              <a:buSzPct val="100000"/>
              <a:buFont typeface="Courier New"/>
              <a:buChar char="o"/>
            </a:pPr>
            <a:r>
              <a:rPr lang="es-ES" sz="3400">
                <a:solidFill>
                  <a:srgbClr val="000000"/>
                </a:solidFill>
                <a:latin typeface="Calibri"/>
                <a:ea typeface="Calibri"/>
                <a:cs typeface="Calibri"/>
                <a:sym typeface="Calibri"/>
              </a:rPr>
              <a:t>Acquire competences associated with the process of innovation management.</a:t>
            </a:r>
            <a:endParaRPr sz="3400"/>
          </a:p>
          <a:p>
            <a:pPr indent="0" lvl="0" marL="0" rtl="0" algn="l">
              <a:lnSpc>
                <a:spcPct val="90000"/>
              </a:lnSpc>
              <a:spcBef>
                <a:spcPts val="1000"/>
              </a:spcBef>
              <a:spcAft>
                <a:spcPts val="0"/>
              </a:spcAft>
              <a:buClr>
                <a:schemeClr val="dk1"/>
              </a:buClr>
              <a:buSzPct val="100000"/>
              <a:buNone/>
            </a:pPr>
            <a:r>
              <a:rPr b="1" lang="es-ES" sz="5100"/>
              <a:t>Learning Outcomes </a:t>
            </a:r>
            <a:endParaRPr sz="5100"/>
          </a:p>
          <a:p>
            <a:pPr indent="-228600" lvl="0" marL="228600" rtl="0" algn="just">
              <a:lnSpc>
                <a:spcPct val="90000"/>
              </a:lnSpc>
              <a:spcBef>
                <a:spcPts val="1000"/>
              </a:spcBef>
              <a:spcAft>
                <a:spcPts val="0"/>
              </a:spcAft>
              <a:buClr>
                <a:srgbClr val="000000"/>
              </a:buClr>
              <a:buSzPct val="100000"/>
              <a:buFont typeface="Courier New"/>
              <a:buChar char="o"/>
            </a:pPr>
            <a:r>
              <a:rPr b="1" i="1" lang="es-ES" sz="3400">
                <a:solidFill>
                  <a:srgbClr val="000000"/>
                </a:solidFill>
                <a:latin typeface="Calibri"/>
                <a:ea typeface="Calibri"/>
                <a:cs typeface="Calibri"/>
                <a:sym typeface="Calibri"/>
              </a:rPr>
              <a:t>Students are familiarised with the concepts of innovation, innovation process and Innovation Management Systems.</a:t>
            </a:r>
            <a:endParaRPr/>
          </a:p>
          <a:p>
            <a:pPr indent="-228600" lvl="0" marL="228600" rtl="0" algn="just">
              <a:lnSpc>
                <a:spcPct val="90000"/>
              </a:lnSpc>
              <a:spcBef>
                <a:spcPts val="1600"/>
              </a:spcBef>
              <a:spcAft>
                <a:spcPts val="0"/>
              </a:spcAft>
              <a:buClr>
                <a:srgbClr val="000000"/>
              </a:buClr>
              <a:buSzPct val="100000"/>
              <a:buFont typeface="Courier New"/>
              <a:buChar char="o"/>
            </a:pPr>
            <a:r>
              <a:rPr b="1" i="1" lang="es-ES" sz="3400">
                <a:solidFill>
                  <a:srgbClr val="000000"/>
                </a:solidFill>
                <a:latin typeface="Calibri"/>
                <a:ea typeface="Calibri"/>
                <a:cs typeface="Calibri"/>
                <a:sym typeface="Calibri"/>
              </a:rPr>
              <a:t>Students receive adaptable guidance for managing innovation processes.</a:t>
            </a:r>
            <a:endParaRPr/>
          </a:p>
          <a:p>
            <a:pPr indent="-228600" lvl="0" marL="228600" rtl="0" algn="just">
              <a:lnSpc>
                <a:spcPct val="90000"/>
              </a:lnSpc>
              <a:spcBef>
                <a:spcPts val="1600"/>
              </a:spcBef>
              <a:spcAft>
                <a:spcPts val="0"/>
              </a:spcAft>
              <a:buClr>
                <a:srgbClr val="000000"/>
              </a:buClr>
              <a:buSzPct val="100000"/>
              <a:buFont typeface="Courier New"/>
              <a:buChar char="o"/>
            </a:pPr>
            <a:r>
              <a:rPr b="1" i="1" lang="es-ES" sz="3400">
                <a:solidFill>
                  <a:srgbClr val="000000"/>
                </a:solidFill>
                <a:latin typeface="Calibri"/>
                <a:ea typeface="Calibri"/>
                <a:cs typeface="Calibri"/>
                <a:sym typeface="Calibri"/>
              </a:rPr>
              <a:t>Students are able to actively use common terms related to innovation and project management concepts.</a:t>
            </a:r>
            <a:endParaRPr/>
          </a:p>
          <a:p>
            <a:pPr indent="-228600" lvl="0" marL="228600" rtl="0" algn="just">
              <a:lnSpc>
                <a:spcPct val="90000"/>
              </a:lnSpc>
              <a:spcBef>
                <a:spcPts val="1600"/>
              </a:spcBef>
              <a:spcAft>
                <a:spcPts val="0"/>
              </a:spcAft>
              <a:buClr>
                <a:srgbClr val="000000"/>
              </a:buClr>
              <a:buSzPct val="100000"/>
              <a:buFont typeface="Courier New"/>
              <a:buChar char="o"/>
            </a:pPr>
            <a:r>
              <a:rPr b="1" i="1" lang="es-ES" sz="3400">
                <a:solidFill>
                  <a:srgbClr val="000000"/>
                </a:solidFill>
                <a:latin typeface="Calibri"/>
                <a:ea typeface="Calibri"/>
                <a:cs typeface="Calibri"/>
                <a:sym typeface="Calibri"/>
              </a:rPr>
              <a:t>Students achieve competence and skills related to key activities involved in innovation processes and their application in the framework of project management.</a:t>
            </a:r>
            <a:endParaRPr/>
          </a:p>
          <a:p>
            <a:pPr indent="-228600" lvl="0" marL="228600" rtl="0" algn="just">
              <a:lnSpc>
                <a:spcPct val="90000"/>
              </a:lnSpc>
              <a:spcBef>
                <a:spcPts val="1600"/>
              </a:spcBef>
              <a:spcAft>
                <a:spcPts val="0"/>
              </a:spcAft>
              <a:buClr>
                <a:srgbClr val="000000"/>
              </a:buClr>
              <a:buSzPct val="100000"/>
              <a:buFont typeface="Courier New"/>
              <a:buChar char="o"/>
            </a:pPr>
            <a:r>
              <a:rPr b="1" i="1" lang="es-ES" sz="3400">
                <a:solidFill>
                  <a:srgbClr val="000000"/>
                </a:solidFill>
                <a:latin typeface="Calibri"/>
                <a:ea typeface="Calibri"/>
                <a:cs typeface="Calibri"/>
                <a:sym typeface="Calibri"/>
              </a:rPr>
              <a:t>Students increase their level of understanding of conceptual foundations of innovation.</a:t>
            </a:r>
            <a:endParaRPr/>
          </a:p>
          <a:p>
            <a:pPr indent="-228600" lvl="0" marL="228600" rtl="0" algn="just">
              <a:lnSpc>
                <a:spcPct val="90000"/>
              </a:lnSpc>
              <a:spcBef>
                <a:spcPts val="1600"/>
              </a:spcBef>
              <a:spcAft>
                <a:spcPts val="0"/>
              </a:spcAft>
              <a:buClr>
                <a:srgbClr val="000000"/>
              </a:buClr>
              <a:buSzPct val="100000"/>
              <a:buFont typeface="Courier New"/>
              <a:buChar char="o"/>
            </a:pPr>
            <a:r>
              <a:rPr b="1" i="1" lang="es-ES" sz="3400">
                <a:solidFill>
                  <a:srgbClr val="000000"/>
                </a:solidFill>
                <a:latin typeface="Calibri"/>
                <a:ea typeface="Calibri"/>
                <a:cs typeface="Calibri"/>
                <a:sym typeface="Calibri"/>
              </a:rPr>
              <a:t>Students improve on their understanding of innovation as a process involving different activities within the framework of project management</a:t>
            </a:r>
            <a:endParaRPr/>
          </a:p>
          <a:p>
            <a:pPr indent="-228600" lvl="0" marL="228600" rtl="0" algn="just">
              <a:lnSpc>
                <a:spcPct val="90000"/>
              </a:lnSpc>
              <a:spcBef>
                <a:spcPts val="1600"/>
              </a:spcBef>
              <a:spcAft>
                <a:spcPts val="0"/>
              </a:spcAft>
              <a:buClr>
                <a:schemeClr val="dk1"/>
              </a:buClr>
              <a:buSzPct val="100000"/>
              <a:buFont typeface="Courier New"/>
              <a:buChar char="o"/>
            </a:pPr>
            <a:r>
              <a:rPr b="1" i="1" lang="es-ES" sz="3400">
                <a:latin typeface="Calibri"/>
                <a:ea typeface="Calibri"/>
                <a:cs typeface="Calibri"/>
                <a:sym typeface="Calibri"/>
              </a:rPr>
              <a:t>Students receive adaptable guidance for implementing an innovation management system in an organisation</a:t>
            </a:r>
            <a:endParaRPr sz="3400"/>
          </a:p>
          <a:p>
            <a:pPr indent="-144145" lvl="0" marL="228600" rtl="0" algn="l">
              <a:lnSpc>
                <a:spcPct val="90000"/>
              </a:lnSpc>
              <a:spcBef>
                <a:spcPts val="1600"/>
              </a:spcBef>
              <a:spcAft>
                <a:spcPts val="0"/>
              </a:spcAft>
              <a:buClr>
                <a:schemeClr val="dk1"/>
              </a:buClr>
              <a:buSzPct val="100000"/>
              <a:buNone/>
            </a:pPr>
            <a:r>
              <a:t/>
            </a:r>
            <a:endParaRPr/>
          </a:p>
          <a:p>
            <a:pPr indent="-144145" lvl="0" marL="228600" rtl="0" algn="l">
              <a:lnSpc>
                <a:spcPct val="90000"/>
              </a:lnSpc>
              <a:spcBef>
                <a:spcPts val="1000"/>
              </a:spcBef>
              <a:spcAft>
                <a:spcPts val="0"/>
              </a:spcAft>
              <a:buClr>
                <a:schemeClr val="dk1"/>
              </a:buClr>
              <a:buSzPct val="1000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1" name="Shape 101"/>
        <p:cNvGrpSpPr/>
        <p:nvPr/>
      </p:nvGrpSpPr>
      <p:grpSpPr>
        <a:xfrm>
          <a:off x="0" y="0"/>
          <a:ext cx="0" cy="0"/>
          <a:chOff x="0" y="0"/>
          <a:chExt cx="0" cy="0"/>
        </a:xfrm>
      </p:grpSpPr>
      <p:sp>
        <p:nvSpPr>
          <p:cNvPr id="102" name="Google Shape;102;p4"/>
          <p:cNvSpPr txBox="1"/>
          <p:nvPr>
            <p:ph type="title"/>
          </p:nvPr>
        </p:nvSpPr>
        <p:spPr>
          <a:xfrm>
            <a:off x="1036948" y="895546"/>
            <a:ext cx="10316852" cy="795142"/>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124591"/>
              </a:buClr>
              <a:buSzPts val="4400"/>
              <a:buFont typeface="Calibri"/>
              <a:buNone/>
            </a:pPr>
            <a:r>
              <a:rPr b="1" lang="es-ES">
                <a:solidFill>
                  <a:srgbClr val="124591"/>
                </a:solidFill>
              </a:rPr>
              <a:t>Introduction</a:t>
            </a:r>
            <a:endParaRPr/>
          </a:p>
        </p:txBody>
      </p:sp>
      <p:sp>
        <p:nvSpPr>
          <p:cNvPr id="103" name="Google Shape;103;p4"/>
          <p:cNvSpPr txBox="1"/>
          <p:nvPr>
            <p:ph idx="1" type="body"/>
          </p:nvPr>
        </p:nvSpPr>
        <p:spPr>
          <a:xfrm>
            <a:off x="1036948" y="1690688"/>
            <a:ext cx="10316852" cy="4136829"/>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1" lang="es-ES"/>
              <a:t>Module Structure </a:t>
            </a:r>
            <a:endParaRPr/>
          </a:p>
          <a:p>
            <a:pPr indent="-228600" lvl="0" marL="228600" rtl="0" algn="just">
              <a:lnSpc>
                <a:spcPct val="90000"/>
              </a:lnSpc>
              <a:spcBef>
                <a:spcPts val="1000"/>
              </a:spcBef>
              <a:spcAft>
                <a:spcPts val="0"/>
              </a:spcAft>
              <a:buClr>
                <a:srgbClr val="000000"/>
              </a:buClr>
              <a:buSzPts val="2400"/>
              <a:buChar char="•"/>
            </a:pPr>
            <a:r>
              <a:rPr lang="es-ES" sz="2400">
                <a:solidFill>
                  <a:srgbClr val="000000"/>
                </a:solidFill>
                <a:latin typeface="Calibri"/>
                <a:ea typeface="Calibri"/>
                <a:cs typeface="Calibri"/>
                <a:sym typeface="Calibri"/>
              </a:rPr>
              <a:t>The module presents the motivation behind the course as well as its general description and structure. </a:t>
            </a:r>
            <a:endParaRPr/>
          </a:p>
          <a:p>
            <a:pPr indent="-228600" lvl="0" marL="228600" rtl="0" algn="just">
              <a:lnSpc>
                <a:spcPct val="90000"/>
              </a:lnSpc>
              <a:spcBef>
                <a:spcPts val="1600"/>
              </a:spcBef>
              <a:spcAft>
                <a:spcPts val="0"/>
              </a:spcAft>
              <a:buClr>
                <a:srgbClr val="000000"/>
              </a:buClr>
              <a:buSzPts val="2400"/>
              <a:buChar char="•"/>
            </a:pPr>
            <a:r>
              <a:rPr lang="es-ES" sz="2400">
                <a:solidFill>
                  <a:srgbClr val="000000"/>
                </a:solidFill>
                <a:latin typeface="Calibri"/>
                <a:ea typeface="Calibri"/>
                <a:cs typeface="Calibri"/>
                <a:sym typeface="Calibri"/>
              </a:rPr>
              <a:t>In addition, key topics of innovation management are described for the sake of successful implementation of innovation projects. </a:t>
            </a:r>
            <a:endParaRPr/>
          </a:p>
          <a:p>
            <a:pPr indent="-228600" lvl="0" marL="228600" rtl="0" algn="just">
              <a:lnSpc>
                <a:spcPct val="90000"/>
              </a:lnSpc>
              <a:spcBef>
                <a:spcPts val="1600"/>
              </a:spcBef>
              <a:spcAft>
                <a:spcPts val="0"/>
              </a:spcAft>
              <a:buClr>
                <a:srgbClr val="000000"/>
              </a:buClr>
              <a:buSzPts val="2400"/>
              <a:buChar char="•"/>
            </a:pPr>
            <a:r>
              <a:rPr lang="es-ES" sz="2400">
                <a:solidFill>
                  <a:srgbClr val="000000"/>
                </a:solidFill>
                <a:latin typeface="Calibri"/>
                <a:ea typeface="Calibri"/>
                <a:cs typeface="Calibri"/>
                <a:sym typeface="Calibri"/>
              </a:rPr>
              <a:t>The background theory is set and current practices of innovation management defined. </a:t>
            </a:r>
            <a:endParaRPr/>
          </a:p>
          <a:p>
            <a:pPr indent="-50800" lvl="0" marL="228600" rtl="0" algn="l">
              <a:lnSpc>
                <a:spcPct val="90000"/>
              </a:lnSpc>
              <a:spcBef>
                <a:spcPts val="1600"/>
              </a:spcBef>
              <a:spcAft>
                <a:spcPts val="0"/>
              </a:spcAft>
              <a:buClr>
                <a:schemeClr val="dk1"/>
              </a:buClr>
              <a:buSzPts val="28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7" name="Shape 107"/>
        <p:cNvGrpSpPr/>
        <p:nvPr/>
      </p:nvGrpSpPr>
      <p:grpSpPr>
        <a:xfrm>
          <a:off x="0" y="0"/>
          <a:ext cx="0" cy="0"/>
          <a:chOff x="0" y="0"/>
          <a:chExt cx="0" cy="0"/>
        </a:xfrm>
      </p:grpSpPr>
      <p:sp>
        <p:nvSpPr>
          <p:cNvPr id="108" name="Google Shape;108;p5"/>
          <p:cNvSpPr txBox="1"/>
          <p:nvPr>
            <p:ph type="title"/>
          </p:nvPr>
        </p:nvSpPr>
        <p:spPr>
          <a:xfrm>
            <a:off x="-53250" y="728300"/>
            <a:ext cx="3618300" cy="13257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FF0000"/>
              </a:buClr>
              <a:buSzPct val="100000"/>
              <a:buFont typeface="Calibri"/>
              <a:buNone/>
            </a:pPr>
            <a:r>
              <a:rPr b="1" lang="es-ES">
                <a:solidFill>
                  <a:srgbClr val="FF0000"/>
                </a:solidFill>
              </a:rPr>
              <a:t>COURSE INTRODUCTION</a:t>
            </a:r>
            <a:endParaRPr b="1">
              <a:solidFill>
                <a:srgbClr val="FF0000"/>
              </a:solidFill>
            </a:endParaRPr>
          </a:p>
        </p:txBody>
      </p:sp>
      <p:sp>
        <p:nvSpPr>
          <p:cNvPr id="109" name="Google Shape;109;p5"/>
          <p:cNvSpPr txBox="1"/>
          <p:nvPr/>
        </p:nvSpPr>
        <p:spPr>
          <a:xfrm>
            <a:off x="4631635" y="436175"/>
            <a:ext cx="7136296" cy="1319685"/>
          </a:xfrm>
          <a:prstGeom prst="rect">
            <a:avLst/>
          </a:prstGeom>
          <a:noFill/>
          <a:ln>
            <a:noFill/>
          </a:ln>
        </p:spPr>
        <p:txBody>
          <a:bodyPr anchorCtr="0" anchor="t" bIns="45700" lIns="91425" spcFirstLastPara="1" rIns="91425" wrap="square" tIns="45700">
            <a:normAutofit fontScale="25000" lnSpcReduction="20000"/>
          </a:bodyPr>
          <a:lstStyle/>
          <a:p>
            <a:pPr indent="-212725" lvl="0" marL="228600" marR="0" rtl="0" algn="just">
              <a:lnSpc>
                <a:spcPct val="90000"/>
              </a:lnSpc>
              <a:spcBef>
                <a:spcPts val="0"/>
              </a:spcBef>
              <a:spcAft>
                <a:spcPts val="0"/>
              </a:spcAft>
              <a:buClr>
                <a:schemeClr val="accent2"/>
              </a:buClr>
              <a:buSzPct val="100000"/>
              <a:buFont typeface="Arial"/>
              <a:buNone/>
            </a:pPr>
            <a:r>
              <a:t/>
            </a:r>
            <a:endParaRPr b="0" i="0" sz="1000" u="none" cap="none" strike="noStrike">
              <a:solidFill>
                <a:schemeClr val="dk1"/>
              </a:solidFill>
              <a:latin typeface="Calibri"/>
              <a:ea typeface="Calibri"/>
              <a:cs typeface="Calibri"/>
              <a:sym typeface="Calibri"/>
            </a:endParaRPr>
          </a:p>
          <a:p>
            <a:pPr indent="0" lvl="0" marL="0" marR="0" rtl="0" algn="ctr">
              <a:lnSpc>
                <a:spcPct val="90000"/>
              </a:lnSpc>
              <a:spcBef>
                <a:spcPts val="1000"/>
              </a:spcBef>
              <a:spcAft>
                <a:spcPts val="0"/>
              </a:spcAft>
              <a:buClr>
                <a:schemeClr val="accent2"/>
              </a:buClr>
              <a:buSzPct val="100000"/>
              <a:buFont typeface="Arial"/>
              <a:buNone/>
            </a:pPr>
            <a:r>
              <a:rPr b="1" i="0" lang="es-ES" sz="17600" u="none" cap="none" strike="noStrike">
                <a:solidFill>
                  <a:srgbClr val="124591"/>
                </a:solidFill>
                <a:latin typeface="Calibri"/>
                <a:ea typeface="Calibri"/>
                <a:cs typeface="Calibri"/>
                <a:sym typeface="Calibri"/>
              </a:rPr>
              <a:t>Main</a:t>
            </a:r>
            <a:r>
              <a:rPr b="1" i="0" lang="es-ES" sz="9600" u="none" cap="none" strike="noStrike">
                <a:solidFill>
                  <a:srgbClr val="FFC000"/>
                </a:solidFill>
                <a:latin typeface="Calibri"/>
                <a:ea typeface="Calibri"/>
                <a:cs typeface="Calibri"/>
                <a:sym typeface="Calibri"/>
              </a:rPr>
              <a:t> </a:t>
            </a:r>
            <a:r>
              <a:rPr b="1" i="0" lang="es-ES" sz="17600" u="none" cap="none" strike="noStrike">
                <a:solidFill>
                  <a:srgbClr val="124591"/>
                </a:solidFill>
                <a:latin typeface="Calibri"/>
                <a:ea typeface="Calibri"/>
                <a:cs typeface="Calibri"/>
                <a:sym typeface="Calibri"/>
              </a:rPr>
              <a:t>objective</a:t>
            </a:r>
            <a:endParaRPr/>
          </a:p>
          <a:p>
            <a:pPr indent="0" lvl="0" marL="0" marR="0" rtl="0" algn="just">
              <a:lnSpc>
                <a:spcPct val="90000"/>
              </a:lnSpc>
              <a:spcBef>
                <a:spcPts val="1000"/>
              </a:spcBef>
              <a:spcAft>
                <a:spcPts val="0"/>
              </a:spcAft>
              <a:buClr>
                <a:schemeClr val="accent2"/>
              </a:buClr>
              <a:buSzPct val="100000"/>
              <a:buFont typeface="Arial"/>
              <a:buNone/>
            </a:pPr>
            <a:r>
              <a:rPr b="0" i="0" lang="es-ES" sz="9600" u="none" cap="none" strike="noStrike">
                <a:solidFill>
                  <a:srgbClr val="000000"/>
                </a:solidFill>
                <a:latin typeface="Calibri"/>
                <a:ea typeface="Calibri"/>
                <a:cs typeface="Calibri"/>
                <a:sym typeface="Calibri"/>
              </a:rPr>
              <a:t>Develop relevant and high-quality competences related to the preparation and management of innovation projects with the use of innovative teaching methods, tools and innovative up to date content</a:t>
            </a:r>
            <a:r>
              <a:rPr b="0" i="0" lang="es-ES" sz="9600" u="none" cap="none" strike="noStrike">
                <a:solidFill>
                  <a:srgbClr val="002774"/>
                </a:solidFill>
                <a:latin typeface="Calibri"/>
                <a:ea typeface="Calibri"/>
                <a:cs typeface="Calibri"/>
                <a:sym typeface="Calibri"/>
              </a:rPr>
              <a:t>. </a:t>
            </a:r>
            <a:endParaRPr/>
          </a:p>
          <a:p>
            <a:pPr indent="0" lvl="0" marL="0" marR="0" rtl="0" algn="ctr">
              <a:lnSpc>
                <a:spcPct val="90000"/>
              </a:lnSpc>
              <a:spcBef>
                <a:spcPts val="1000"/>
              </a:spcBef>
              <a:spcAft>
                <a:spcPts val="0"/>
              </a:spcAft>
              <a:buClr>
                <a:schemeClr val="accent2"/>
              </a:buClr>
              <a:buSzPct val="100000"/>
              <a:buFont typeface="Arial"/>
              <a:buNone/>
            </a:pPr>
            <a:r>
              <a:t/>
            </a:r>
            <a:endParaRPr b="0" i="0" sz="9600" u="none" cap="none" strike="noStrike">
              <a:solidFill>
                <a:srgbClr val="002774"/>
              </a:solidFill>
              <a:latin typeface="Calibri"/>
              <a:ea typeface="Calibri"/>
              <a:cs typeface="Calibri"/>
              <a:sym typeface="Calibri"/>
            </a:endParaRPr>
          </a:p>
          <a:p>
            <a:pPr indent="0" lvl="0" marL="0" marR="0" rtl="0" algn="ctr">
              <a:lnSpc>
                <a:spcPct val="90000"/>
              </a:lnSpc>
              <a:spcBef>
                <a:spcPts val="1000"/>
              </a:spcBef>
              <a:spcAft>
                <a:spcPts val="0"/>
              </a:spcAft>
              <a:buClr>
                <a:schemeClr val="accent2"/>
              </a:buClr>
              <a:buSzPct val="100000"/>
              <a:buFont typeface="Arial"/>
              <a:buNone/>
            </a:pPr>
            <a:r>
              <a:t/>
            </a:r>
            <a:endParaRPr b="0" i="0" sz="9600" u="none" cap="none" strike="noStrike">
              <a:solidFill>
                <a:schemeClr val="dk1"/>
              </a:solidFill>
              <a:latin typeface="Calibri"/>
              <a:ea typeface="Calibri"/>
              <a:cs typeface="Calibri"/>
              <a:sym typeface="Calibri"/>
            </a:endParaRPr>
          </a:p>
        </p:txBody>
      </p:sp>
      <p:sp>
        <p:nvSpPr>
          <p:cNvPr id="110" name="Google Shape;110;p5"/>
          <p:cNvSpPr txBox="1"/>
          <p:nvPr/>
        </p:nvSpPr>
        <p:spPr>
          <a:xfrm>
            <a:off x="6622280" y="2490806"/>
            <a:ext cx="3155005" cy="52322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s-ES" sz="2800" u="none" cap="none" strike="noStrike">
                <a:solidFill>
                  <a:schemeClr val="dk1"/>
                </a:solidFill>
                <a:latin typeface="Calibri"/>
                <a:ea typeface="Calibri"/>
                <a:cs typeface="Calibri"/>
                <a:sym typeface="Calibri"/>
              </a:rPr>
              <a:t>Sub-objectives</a:t>
            </a:r>
            <a:endParaRPr b="1" i="0" sz="2800" u="none" cap="none" strike="noStrike">
              <a:solidFill>
                <a:schemeClr val="dk1"/>
              </a:solidFill>
              <a:latin typeface="Calibri"/>
              <a:ea typeface="Calibri"/>
              <a:cs typeface="Calibri"/>
              <a:sym typeface="Calibri"/>
            </a:endParaRPr>
          </a:p>
        </p:txBody>
      </p:sp>
      <p:grpSp>
        <p:nvGrpSpPr>
          <p:cNvPr id="111" name="Google Shape;111;p5"/>
          <p:cNvGrpSpPr/>
          <p:nvPr/>
        </p:nvGrpSpPr>
        <p:grpSpPr>
          <a:xfrm>
            <a:off x="4682189" y="3818786"/>
            <a:ext cx="7035186" cy="1407037"/>
            <a:chOff x="858" y="747594"/>
            <a:chExt cx="7035186" cy="1407037"/>
          </a:xfrm>
        </p:grpSpPr>
        <p:sp>
          <p:nvSpPr>
            <p:cNvPr id="112" name="Google Shape;112;p5"/>
            <p:cNvSpPr/>
            <p:nvPr/>
          </p:nvSpPr>
          <p:spPr>
            <a:xfrm>
              <a:off x="858" y="747594"/>
              <a:ext cx="1407037" cy="1407037"/>
            </a:xfrm>
            <a:prstGeom prst="ellipse">
              <a:avLst/>
            </a:prstGeom>
            <a:solidFill>
              <a:schemeClr val="accent2">
                <a:alpha val="49803"/>
              </a:schemeClr>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5"/>
            <p:cNvSpPr txBox="1"/>
            <p:nvPr/>
          </p:nvSpPr>
          <p:spPr>
            <a:xfrm>
              <a:off x="206914" y="953650"/>
              <a:ext cx="994925" cy="994925"/>
            </a:xfrm>
            <a:prstGeom prst="rect">
              <a:avLst/>
            </a:prstGeom>
            <a:noFill/>
            <a:ln>
              <a:noFill/>
            </a:ln>
          </p:spPr>
          <p:txBody>
            <a:bodyPr anchorCtr="0" anchor="ctr" bIns="11425" lIns="77425" spcFirstLastPara="1" rIns="77425" wrap="square" tIns="11425">
              <a:noAutofit/>
            </a:bodyPr>
            <a:lstStyle/>
            <a:p>
              <a:pPr indent="0" lvl="0" marL="0" marR="0" rtl="0" algn="ctr">
                <a:lnSpc>
                  <a:spcPct val="90000"/>
                </a:lnSpc>
                <a:spcBef>
                  <a:spcPts val="0"/>
                </a:spcBef>
                <a:spcAft>
                  <a:spcPts val="0"/>
                </a:spcAft>
                <a:buNone/>
              </a:pPr>
              <a:r>
                <a:rPr b="0" i="0" lang="es-ES" sz="900" u="none" cap="none" strike="noStrike">
                  <a:solidFill>
                    <a:schemeClr val="dk1"/>
                  </a:solidFill>
                  <a:latin typeface="Calibri"/>
                  <a:ea typeface="Calibri"/>
                  <a:cs typeface="Calibri"/>
                  <a:sym typeface="Calibri"/>
                </a:rPr>
                <a:t>Incorporate the latest methods and tools </a:t>
              </a:r>
              <a:endParaRPr b="0" i="0" sz="900" u="none" cap="none" strike="noStrike">
                <a:solidFill>
                  <a:schemeClr val="dk1"/>
                </a:solidFill>
                <a:latin typeface="Calibri"/>
                <a:ea typeface="Calibri"/>
                <a:cs typeface="Calibri"/>
                <a:sym typeface="Calibri"/>
              </a:endParaRPr>
            </a:p>
          </p:txBody>
        </p:sp>
        <p:sp>
          <p:nvSpPr>
            <p:cNvPr id="114" name="Google Shape;114;p5"/>
            <p:cNvSpPr/>
            <p:nvPr/>
          </p:nvSpPr>
          <p:spPr>
            <a:xfrm>
              <a:off x="1126488" y="747594"/>
              <a:ext cx="1407037" cy="1407037"/>
            </a:xfrm>
            <a:prstGeom prst="ellipse">
              <a:avLst/>
            </a:prstGeom>
            <a:solidFill>
              <a:srgbClr val="002774">
                <a:alpha val="49803"/>
              </a:srgbClr>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5"/>
            <p:cNvSpPr txBox="1"/>
            <p:nvPr/>
          </p:nvSpPr>
          <p:spPr>
            <a:xfrm>
              <a:off x="1332544" y="953650"/>
              <a:ext cx="994925" cy="994925"/>
            </a:xfrm>
            <a:prstGeom prst="rect">
              <a:avLst/>
            </a:prstGeom>
            <a:noFill/>
            <a:ln>
              <a:noFill/>
            </a:ln>
          </p:spPr>
          <p:txBody>
            <a:bodyPr anchorCtr="0" anchor="ctr" bIns="11425" lIns="77425" spcFirstLastPara="1" rIns="77425" wrap="square" tIns="11425">
              <a:noAutofit/>
            </a:bodyPr>
            <a:lstStyle/>
            <a:p>
              <a:pPr indent="0" lvl="0" marL="0" marR="0" rtl="0" algn="ctr">
                <a:lnSpc>
                  <a:spcPct val="90000"/>
                </a:lnSpc>
                <a:spcBef>
                  <a:spcPts val="0"/>
                </a:spcBef>
                <a:spcAft>
                  <a:spcPts val="0"/>
                </a:spcAft>
                <a:buNone/>
              </a:pPr>
              <a:r>
                <a:rPr b="0" i="0" lang="es-ES" sz="900" u="none" cap="none" strike="noStrike">
                  <a:solidFill>
                    <a:schemeClr val="dk1"/>
                  </a:solidFill>
                  <a:latin typeface="Calibri"/>
                  <a:ea typeface="Calibri"/>
                  <a:cs typeface="Calibri"/>
                  <a:sym typeface="Calibri"/>
                </a:rPr>
                <a:t>Develop students´ practical skills demanded by the labour market and R&amp;D sector.</a:t>
              </a:r>
              <a:endParaRPr b="0" i="0" sz="900" u="none" cap="none" strike="noStrike">
                <a:solidFill>
                  <a:schemeClr val="dk1"/>
                </a:solidFill>
                <a:latin typeface="Calibri"/>
                <a:ea typeface="Calibri"/>
                <a:cs typeface="Calibri"/>
                <a:sym typeface="Calibri"/>
              </a:endParaRPr>
            </a:p>
          </p:txBody>
        </p:sp>
        <p:sp>
          <p:nvSpPr>
            <p:cNvPr id="116" name="Google Shape;116;p5"/>
            <p:cNvSpPr/>
            <p:nvPr/>
          </p:nvSpPr>
          <p:spPr>
            <a:xfrm>
              <a:off x="2252118" y="747594"/>
              <a:ext cx="1407037" cy="1407037"/>
            </a:xfrm>
            <a:prstGeom prst="ellipse">
              <a:avLst/>
            </a:prstGeom>
            <a:solidFill>
              <a:srgbClr val="C00000">
                <a:alpha val="49803"/>
              </a:srgbClr>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5"/>
            <p:cNvSpPr txBox="1"/>
            <p:nvPr/>
          </p:nvSpPr>
          <p:spPr>
            <a:xfrm>
              <a:off x="2458174" y="953650"/>
              <a:ext cx="994925" cy="994925"/>
            </a:xfrm>
            <a:prstGeom prst="rect">
              <a:avLst/>
            </a:prstGeom>
            <a:noFill/>
            <a:ln>
              <a:noFill/>
            </a:ln>
          </p:spPr>
          <p:txBody>
            <a:bodyPr anchorCtr="0" anchor="ctr" bIns="11425" lIns="77425" spcFirstLastPara="1" rIns="77425" wrap="square" tIns="11425">
              <a:noAutofit/>
            </a:bodyPr>
            <a:lstStyle/>
            <a:p>
              <a:pPr indent="0" lvl="0" marL="0" marR="0" rtl="0" algn="ctr">
                <a:lnSpc>
                  <a:spcPct val="90000"/>
                </a:lnSpc>
                <a:spcBef>
                  <a:spcPts val="0"/>
                </a:spcBef>
                <a:spcAft>
                  <a:spcPts val="0"/>
                </a:spcAft>
                <a:buNone/>
              </a:pPr>
              <a:r>
                <a:rPr b="0" i="0" lang="es-ES" sz="900" u="none" cap="none" strike="noStrike">
                  <a:solidFill>
                    <a:schemeClr val="dk1"/>
                  </a:solidFill>
                  <a:latin typeface="Calibri"/>
                  <a:ea typeface="Calibri"/>
                  <a:cs typeface="Calibri"/>
                  <a:sym typeface="Calibri"/>
                </a:rPr>
                <a:t>Support teachers´ and lecturers´ competence in interactive training.</a:t>
              </a:r>
              <a:endParaRPr b="0" i="0" sz="900" u="none" cap="none" strike="noStrike">
                <a:solidFill>
                  <a:schemeClr val="dk1"/>
                </a:solidFill>
                <a:latin typeface="Calibri"/>
                <a:ea typeface="Calibri"/>
                <a:cs typeface="Calibri"/>
                <a:sym typeface="Calibri"/>
              </a:endParaRPr>
            </a:p>
          </p:txBody>
        </p:sp>
        <p:sp>
          <p:nvSpPr>
            <p:cNvPr id="118" name="Google Shape;118;p5"/>
            <p:cNvSpPr/>
            <p:nvPr/>
          </p:nvSpPr>
          <p:spPr>
            <a:xfrm>
              <a:off x="3377748" y="747594"/>
              <a:ext cx="1407037" cy="1407037"/>
            </a:xfrm>
            <a:prstGeom prst="ellipse">
              <a:avLst/>
            </a:prstGeom>
            <a:solidFill>
              <a:srgbClr val="009999">
                <a:alpha val="49803"/>
              </a:srgbClr>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5"/>
            <p:cNvSpPr txBox="1"/>
            <p:nvPr/>
          </p:nvSpPr>
          <p:spPr>
            <a:xfrm>
              <a:off x="3583804" y="953650"/>
              <a:ext cx="994925" cy="994925"/>
            </a:xfrm>
            <a:prstGeom prst="rect">
              <a:avLst/>
            </a:prstGeom>
            <a:noFill/>
            <a:ln>
              <a:noFill/>
            </a:ln>
          </p:spPr>
          <p:txBody>
            <a:bodyPr anchorCtr="0" anchor="ctr" bIns="11425" lIns="77425" spcFirstLastPara="1" rIns="77425" wrap="square" tIns="11425">
              <a:noAutofit/>
            </a:bodyPr>
            <a:lstStyle/>
            <a:p>
              <a:pPr indent="0" lvl="0" marL="0" marR="0" rtl="0" algn="ctr">
                <a:lnSpc>
                  <a:spcPct val="90000"/>
                </a:lnSpc>
                <a:spcBef>
                  <a:spcPts val="0"/>
                </a:spcBef>
                <a:spcAft>
                  <a:spcPts val="0"/>
                </a:spcAft>
                <a:buNone/>
              </a:pPr>
              <a:r>
                <a:rPr b="0" i="0" lang="es-ES" sz="900" u="none" cap="none" strike="noStrike">
                  <a:solidFill>
                    <a:schemeClr val="dk1"/>
                  </a:solidFill>
                  <a:latin typeface="Calibri"/>
                  <a:ea typeface="Calibri"/>
                  <a:cs typeface="Calibri"/>
                  <a:sym typeface="Calibri"/>
                </a:rPr>
                <a:t>Enable self-study and education to everyone.</a:t>
              </a:r>
              <a:endParaRPr b="0" i="0" sz="900" u="none" cap="none" strike="noStrike">
                <a:solidFill>
                  <a:schemeClr val="dk1"/>
                </a:solidFill>
                <a:latin typeface="Calibri"/>
                <a:ea typeface="Calibri"/>
                <a:cs typeface="Calibri"/>
                <a:sym typeface="Calibri"/>
              </a:endParaRPr>
            </a:p>
          </p:txBody>
        </p:sp>
        <p:sp>
          <p:nvSpPr>
            <p:cNvPr id="120" name="Google Shape;120;p5"/>
            <p:cNvSpPr/>
            <p:nvPr/>
          </p:nvSpPr>
          <p:spPr>
            <a:xfrm>
              <a:off x="4503378" y="747594"/>
              <a:ext cx="1407037" cy="1407037"/>
            </a:xfrm>
            <a:prstGeom prst="ellipse">
              <a:avLst/>
            </a:prstGeom>
            <a:solidFill>
              <a:srgbClr val="002774">
                <a:alpha val="49803"/>
              </a:srgbClr>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5"/>
            <p:cNvSpPr txBox="1"/>
            <p:nvPr/>
          </p:nvSpPr>
          <p:spPr>
            <a:xfrm>
              <a:off x="4709434" y="953650"/>
              <a:ext cx="994925" cy="994925"/>
            </a:xfrm>
            <a:prstGeom prst="rect">
              <a:avLst/>
            </a:prstGeom>
            <a:noFill/>
            <a:ln>
              <a:noFill/>
            </a:ln>
          </p:spPr>
          <p:txBody>
            <a:bodyPr anchorCtr="0" anchor="ctr" bIns="11425" lIns="77425" spcFirstLastPara="1" rIns="77425" wrap="square" tIns="11425">
              <a:noAutofit/>
            </a:bodyPr>
            <a:lstStyle/>
            <a:p>
              <a:pPr indent="0" lvl="0" marL="0" marR="0" rtl="0" algn="ctr">
                <a:lnSpc>
                  <a:spcPct val="90000"/>
                </a:lnSpc>
                <a:spcBef>
                  <a:spcPts val="0"/>
                </a:spcBef>
                <a:spcAft>
                  <a:spcPts val="0"/>
                </a:spcAft>
                <a:buNone/>
              </a:pPr>
              <a:r>
                <a:rPr b="0" i="0" lang="es-ES" sz="900" u="none" cap="none" strike="noStrike">
                  <a:solidFill>
                    <a:schemeClr val="dk1"/>
                  </a:solidFill>
                  <a:latin typeface="Calibri"/>
                  <a:ea typeface="Calibri"/>
                  <a:cs typeface="Calibri"/>
                  <a:sym typeface="Calibri"/>
                </a:rPr>
                <a:t>Promote lifelong learning in order to increase employability.</a:t>
              </a:r>
              <a:endParaRPr b="0" i="0" sz="900" u="none" cap="none" strike="noStrike">
                <a:solidFill>
                  <a:schemeClr val="dk1"/>
                </a:solidFill>
                <a:latin typeface="Calibri"/>
                <a:ea typeface="Calibri"/>
                <a:cs typeface="Calibri"/>
                <a:sym typeface="Calibri"/>
              </a:endParaRPr>
            </a:p>
          </p:txBody>
        </p:sp>
        <p:sp>
          <p:nvSpPr>
            <p:cNvPr id="122" name="Google Shape;122;p5"/>
            <p:cNvSpPr/>
            <p:nvPr/>
          </p:nvSpPr>
          <p:spPr>
            <a:xfrm>
              <a:off x="5629007" y="747594"/>
              <a:ext cx="1407037" cy="1407037"/>
            </a:xfrm>
            <a:prstGeom prst="ellipse">
              <a:avLst/>
            </a:prstGeom>
            <a:solidFill>
              <a:srgbClr val="FFD966">
                <a:alpha val="49803"/>
              </a:srgbClr>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5"/>
            <p:cNvSpPr txBox="1"/>
            <p:nvPr/>
          </p:nvSpPr>
          <p:spPr>
            <a:xfrm>
              <a:off x="5835063" y="953650"/>
              <a:ext cx="994925" cy="994925"/>
            </a:xfrm>
            <a:prstGeom prst="rect">
              <a:avLst/>
            </a:prstGeom>
            <a:noFill/>
            <a:ln>
              <a:noFill/>
            </a:ln>
          </p:spPr>
          <p:txBody>
            <a:bodyPr anchorCtr="0" anchor="ctr" bIns="11425" lIns="77425" spcFirstLastPara="1" rIns="77425" wrap="square" tIns="11425">
              <a:noAutofit/>
            </a:bodyPr>
            <a:lstStyle/>
            <a:p>
              <a:pPr indent="0" lvl="0" marL="0" marR="0" rtl="0" algn="ctr">
                <a:lnSpc>
                  <a:spcPct val="90000"/>
                </a:lnSpc>
                <a:spcBef>
                  <a:spcPts val="0"/>
                </a:spcBef>
                <a:spcAft>
                  <a:spcPts val="0"/>
                </a:spcAft>
                <a:buNone/>
              </a:pPr>
              <a:r>
                <a:rPr b="0" i="0" lang="es-ES" sz="900" u="none" cap="none" strike="noStrike">
                  <a:solidFill>
                    <a:schemeClr val="dk1"/>
                  </a:solidFill>
                  <a:latin typeface="Calibri"/>
                  <a:ea typeface="Calibri"/>
                  <a:cs typeface="Calibri"/>
                  <a:sym typeface="Calibri"/>
                </a:rPr>
                <a:t>Facilitate international cooperation and best practice exchange among universities and companies. </a:t>
              </a:r>
              <a:endParaRPr b="0" i="0" sz="900" u="none" cap="none" strike="noStrike">
                <a:solidFill>
                  <a:schemeClr val="dk1"/>
                </a:solidFill>
                <a:latin typeface="Calibri"/>
                <a:ea typeface="Calibri"/>
                <a:cs typeface="Calibri"/>
                <a:sym typeface="Calibri"/>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27" name="Shape 127"/>
        <p:cNvGrpSpPr/>
        <p:nvPr/>
      </p:nvGrpSpPr>
      <p:grpSpPr>
        <a:xfrm>
          <a:off x="0" y="0"/>
          <a:ext cx="0" cy="0"/>
          <a:chOff x="0" y="0"/>
          <a:chExt cx="0" cy="0"/>
        </a:xfrm>
      </p:grpSpPr>
      <p:sp>
        <p:nvSpPr>
          <p:cNvPr id="128" name="Google Shape;128;p6"/>
          <p:cNvSpPr txBox="1"/>
          <p:nvPr>
            <p:ph type="title"/>
          </p:nvPr>
        </p:nvSpPr>
        <p:spPr>
          <a:xfrm>
            <a:off x="0" y="808175"/>
            <a:ext cx="3498600" cy="13257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FF0000"/>
              </a:buClr>
              <a:buSzPct val="100000"/>
              <a:buFont typeface="Calibri"/>
              <a:buNone/>
            </a:pPr>
            <a:r>
              <a:rPr b="1" lang="es-ES">
                <a:solidFill>
                  <a:srgbClr val="FF0000"/>
                </a:solidFill>
              </a:rPr>
              <a:t>COURSE INTRODUCTION</a:t>
            </a:r>
            <a:endParaRPr b="1">
              <a:solidFill>
                <a:srgbClr val="FF0000"/>
              </a:solidFill>
            </a:endParaRPr>
          </a:p>
        </p:txBody>
      </p:sp>
      <p:sp>
        <p:nvSpPr>
          <p:cNvPr id="129" name="Google Shape;129;p6"/>
          <p:cNvSpPr txBox="1"/>
          <p:nvPr/>
        </p:nvSpPr>
        <p:spPr>
          <a:xfrm>
            <a:off x="4631635" y="436175"/>
            <a:ext cx="7136296" cy="1319685"/>
          </a:xfrm>
          <a:prstGeom prst="rect">
            <a:avLst/>
          </a:prstGeom>
          <a:noFill/>
          <a:ln>
            <a:noFill/>
          </a:ln>
        </p:spPr>
        <p:txBody>
          <a:bodyPr anchorCtr="0" anchor="t" bIns="45700" lIns="91425" spcFirstLastPara="1" rIns="91425" wrap="square" tIns="45700">
            <a:normAutofit fontScale="40000" lnSpcReduction="20000"/>
          </a:bodyPr>
          <a:lstStyle/>
          <a:p>
            <a:pPr indent="-203200" lvl="0" marL="228600" marR="0" rtl="0" algn="just">
              <a:lnSpc>
                <a:spcPct val="90000"/>
              </a:lnSpc>
              <a:spcBef>
                <a:spcPts val="0"/>
              </a:spcBef>
              <a:spcAft>
                <a:spcPts val="0"/>
              </a:spcAft>
              <a:buClr>
                <a:schemeClr val="accent2"/>
              </a:buClr>
              <a:buSzPct val="100000"/>
              <a:buFont typeface="Arial"/>
              <a:buNone/>
            </a:pPr>
            <a:r>
              <a:t/>
            </a:r>
            <a:endParaRPr b="0" i="0" sz="1000" u="none" cap="none" strike="noStrike">
              <a:solidFill>
                <a:schemeClr val="dk1"/>
              </a:solidFill>
              <a:latin typeface="Calibri"/>
              <a:ea typeface="Calibri"/>
              <a:cs typeface="Calibri"/>
              <a:sym typeface="Calibri"/>
            </a:endParaRPr>
          </a:p>
          <a:p>
            <a:pPr indent="0" lvl="0" marL="0" marR="0" rtl="0" algn="ctr">
              <a:lnSpc>
                <a:spcPct val="90000"/>
              </a:lnSpc>
              <a:spcBef>
                <a:spcPts val="1000"/>
              </a:spcBef>
              <a:spcAft>
                <a:spcPts val="0"/>
              </a:spcAft>
              <a:buClr>
                <a:schemeClr val="accent2"/>
              </a:buClr>
              <a:buSzPct val="100000"/>
              <a:buFont typeface="Arial"/>
              <a:buNone/>
            </a:pPr>
            <a:r>
              <a:rPr b="1" i="0" lang="es-ES" sz="11000" u="none" cap="none" strike="noStrike">
                <a:solidFill>
                  <a:srgbClr val="124591"/>
                </a:solidFill>
                <a:latin typeface="Calibri"/>
                <a:ea typeface="Calibri"/>
                <a:cs typeface="Calibri"/>
                <a:sym typeface="Calibri"/>
              </a:rPr>
              <a:t>Course motivation</a:t>
            </a:r>
            <a:endParaRPr/>
          </a:p>
          <a:p>
            <a:pPr indent="0" lvl="0" marL="0" marR="0" rtl="0" algn="just">
              <a:lnSpc>
                <a:spcPct val="90000"/>
              </a:lnSpc>
              <a:spcBef>
                <a:spcPts val="1000"/>
              </a:spcBef>
              <a:spcAft>
                <a:spcPts val="0"/>
              </a:spcAft>
              <a:buClr>
                <a:schemeClr val="accent2"/>
              </a:buClr>
              <a:buSzPct val="100000"/>
              <a:buFont typeface="Arial"/>
              <a:buNone/>
            </a:pPr>
            <a:r>
              <a:rPr b="0" i="0" lang="es-ES" sz="8000" u="none" cap="none" strike="noStrike">
                <a:solidFill>
                  <a:srgbClr val="FFC000"/>
                </a:solidFill>
                <a:latin typeface="Calibri"/>
                <a:ea typeface="Calibri"/>
                <a:cs typeface="Calibri"/>
                <a:sym typeface="Calibri"/>
              </a:rPr>
              <a:t> </a:t>
            </a:r>
            <a:endParaRPr b="0" i="0" sz="9600" u="none" cap="none" strike="noStrike">
              <a:solidFill>
                <a:schemeClr val="dk1"/>
              </a:solidFill>
              <a:latin typeface="Calibri"/>
              <a:ea typeface="Calibri"/>
              <a:cs typeface="Calibri"/>
              <a:sym typeface="Calibri"/>
            </a:endParaRPr>
          </a:p>
        </p:txBody>
      </p:sp>
      <p:sp>
        <p:nvSpPr>
          <p:cNvPr id="130" name="Google Shape;130;p6"/>
          <p:cNvSpPr txBox="1"/>
          <p:nvPr/>
        </p:nvSpPr>
        <p:spPr>
          <a:xfrm>
            <a:off x="4631635" y="1470966"/>
            <a:ext cx="7136296" cy="4423286"/>
          </a:xfrm>
          <a:prstGeom prst="rect">
            <a:avLst/>
          </a:prstGeom>
          <a:noFill/>
          <a:ln>
            <a:noFill/>
          </a:ln>
        </p:spPr>
        <p:txBody>
          <a:bodyPr anchorCtr="0" anchor="t" bIns="45700" lIns="91425" spcFirstLastPara="1" rIns="91425" wrap="square" tIns="45700">
            <a:normAutofit/>
          </a:bodyPr>
          <a:lstStyle/>
          <a:p>
            <a:pPr indent="-228600" lvl="0" marL="228600" marR="0" rtl="0" algn="just">
              <a:lnSpc>
                <a:spcPct val="90000"/>
              </a:lnSpc>
              <a:spcBef>
                <a:spcPts val="0"/>
              </a:spcBef>
              <a:spcAft>
                <a:spcPts val="0"/>
              </a:spcAft>
              <a:buClr>
                <a:schemeClr val="accent2"/>
              </a:buClr>
              <a:buSzPts val="2400"/>
              <a:buFont typeface="Arial"/>
              <a:buChar char="•"/>
            </a:pPr>
            <a:r>
              <a:rPr b="0" i="0" lang="es-ES" sz="2400" u="none" cap="none" strike="noStrike">
                <a:solidFill>
                  <a:srgbClr val="000000"/>
                </a:solidFill>
                <a:latin typeface="Calibri"/>
                <a:ea typeface="Calibri"/>
                <a:cs typeface="Calibri"/>
                <a:sym typeface="Calibri"/>
              </a:rPr>
              <a:t>Enhance profesional competences of the target groups participating in the course in the area of Project and Innovation Management.</a:t>
            </a:r>
            <a:endParaRPr/>
          </a:p>
          <a:p>
            <a:pPr indent="-76200" lvl="0" marL="228600" marR="0" rtl="0" algn="just">
              <a:lnSpc>
                <a:spcPct val="90000"/>
              </a:lnSpc>
              <a:spcBef>
                <a:spcPts val="1000"/>
              </a:spcBef>
              <a:spcAft>
                <a:spcPts val="0"/>
              </a:spcAft>
              <a:buClr>
                <a:schemeClr val="accent2"/>
              </a:buClr>
              <a:buSzPts val="2400"/>
              <a:buFont typeface="Arial"/>
              <a:buNone/>
            </a:pPr>
            <a:r>
              <a:t/>
            </a:r>
            <a:endParaRPr b="0" i="0" sz="2400" u="none" cap="none" strike="noStrike">
              <a:solidFill>
                <a:srgbClr val="000000"/>
              </a:solidFill>
              <a:latin typeface="Calibri"/>
              <a:ea typeface="Calibri"/>
              <a:cs typeface="Calibri"/>
              <a:sym typeface="Calibri"/>
            </a:endParaRPr>
          </a:p>
          <a:p>
            <a:pPr indent="-228600" lvl="0" marL="228600" marR="0" rtl="0" algn="just">
              <a:lnSpc>
                <a:spcPct val="90000"/>
              </a:lnSpc>
              <a:spcBef>
                <a:spcPts val="1000"/>
              </a:spcBef>
              <a:spcAft>
                <a:spcPts val="0"/>
              </a:spcAft>
              <a:buClr>
                <a:schemeClr val="accent2"/>
              </a:buClr>
              <a:buSzPts val="2400"/>
              <a:buFont typeface="Arial"/>
              <a:buChar char="•"/>
            </a:pPr>
            <a:r>
              <a:rPr b="0" i="0" lang="es-ES" sz="2400" u="none" cap="none" strike="noStrike">
                <a:solidFill>
                  <a:srgbClr val="000000"/>
                </a:solidFill>
                <a:latin typeface="Calibri"/>
                <a:ea typeface="Calibri"/>
                <a:cs typeface="Calibri"/>
                <a:sym typeface="Calibri"/>
              </a:rPr>
              <a:t>Improve management skills (critical thinking, decision-making, planning, oral and written communication). </a:t>
            </a:r>
            <a:endParaRPr/>
          </a:p>
          <a:p>
            <a:pPr indent="0" lvl="0" marL="0" marR="0" rtl="0" algn="just">
              <a:lnSpc>
                <a:spcPct val="90000"/>
              </a:lnSpc>
              <a:spcBef>
                <a:spcPts val="1000"/>
              </a:spcBef>
              <a:spcAft>
                <a:spcPts val="0"/>
              </a:spcAft>
              <a:buClr>
                <a:schemeClr val="accent2"/>
              </a:buClr>
              <a:buSzPts val="2400"/>
              <a:buFont typeface="Arial"/>
              <a:buNone/>
            </a:pPr>
            <a:r>
              <a:t/>
            </a:r>
            <a:endParaRPr b="0" i="0" sz="2400" u="none" cap="none" strike="noStrike">
              <a:solidFill>
                <a:srgbClr val="000000"/>
              </a:solidFill>
              <a:latin typeface="Calibri"/>
              <a:ea typeface="Calibri"/>
              <a:cs typeface="Calibri"/>
              <a:sym typeface="Calibri"/>
            </a:endParaRPr>
          </a:p>
          <a:p>
            <a:pPr indent="-228600" lvl="0" marL="228600" marR="0" rtl="0" algn="just">
              <a:lnSpc>
                <a:spcPct val="90000"/>
              </a:lnSpc>
              <a:spcBef>
                <a:spcPts val="1000"/>
              </a:spcBef>
              <a:spcAft>
                <a:spcPts val="0"/>
              </a:spcAft>
              <a:buClr>
                <a:schemeClr val="accent2"/>
              </a:buClr>
              <a:buSzPts val="2400"/>
              <a:buFont typeface="Arial"/>
              <a:buChar char="•"/>
            </a:pPr>
            <a:r>
              <a:rPr b="0" i="0" lang="es-ES" sz="2400" u="none" cap="none" strike="noStrike">
                <a:solidFill>
                  <a:srgbClr val="000000"/>
                </a:solidFill>
                <a:latin typeface="Calibri"/>
                <a:ea typeface="Calibri"/>
                <a:cs typeface="Calibri"/>
                <a:sym typeface="Calibri"/>
              </a:rPr>
              <a:t>Prepare students’ future career at universities/research centres and in the industry/companies.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34" name="Shape 134"/>
        <p:cNvGrpSpPr/>
        <p:nvPr/>
      </p:nvGrpSpPr>
      <p:grpSpPr>
        <a:xfrm>
          <a:off x="0" y="0"/>
          <a:ext cx="0" cy="0"/>
          <a:chOff x="0" y="0"/>
          <a:chExt cx="0" cy="0"/>
        </a:xfrm>
      </p:grpSpPr>
      <p:sp>
        <p:nvSpPr>
          <p:cNvPr id="135" name="Google Shape;135;p7"/>
          <p:cNvSpPr txBox="1"/>
          <p:nvPr>
            <p:ph type="title"/>
          </p:nvPr>
        </p:nvSpPr>
        <p:spPr>
          <a:xfrm>
            <a:off x="3478489" y="365125"/>
            <a:ext cx="7981327" cy="2000388"/>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000000"/>
              </a:buClr>
              <a:buSzPts val="2400"/>
              <a:buFont typeface="Calibri"/>
              <a:buNone/>
            </a:pPr>
            <a:r>
              <a:rPr lang="es-ES" sz="2400">
                <a:solidFill>
                  <a:srgbClr val="000000"/>
                </a:solidFill>
                <a:latin typeface="Calibri"/>
                <a:ea typeface="Calibri"/>
                <a:cs typeface="Calibri"/>
                <a:sym typeface="Calibri"/>
              </a:rPr>
              <a:t>The </a:t>
            </a:r>
            <a:r>
              <a:rPr i="1" lang="es-ES" sz="2400">
                <a:solidFill>
                  <a:srgbClr val="FF0000"/>
                </a:solidFill>
                <a:latin typeface="Calibri"/>
                <a:ea typeface="Calibri"/>
                <a:cs typeface="Calibri"/>
                <a:sym typeface="Calibri"/>
              </a:rPr>
              <a:t>Module 1: Introduction to Innovation Management</a:t>
            </a:r>
            <a:r>
              <a:rPr lang="es-ES" sz="2400">
                <a:solidFill>
                  <a:srgbClr val="000000"/>
                </a:solidFill>
                <a:latin typeface="Calibri"/>
                <a:ea typeface="Calibri"/>
                <a:cs typeface="Calibri"/>
                <a:sym typeface="Calibri"/>
              </a:rPr>
              <a:t>  explains what innovation is and provides an analysis of the innovation process by describing how it occurs and what its outcomes are.</a:t>
            </a:r>
            <a:br>
              <a:rPr lang="es-ES" sz="2400">
                <a:solidFill>
                  <a:srgbClr val="000000"/>
                </a:solidFill>
                <a:latin typeface="Calibri"/>
                <a:ea typeface="Calibri"/>
                <a:cs typeface="Calibri"/>
                <a:sym typeface="Calibri"/>
              </a:rPr>
            </a:br>
            <a:endParaRPr sz="2400">
              <a:solidFill>
                <a:srgbClr val="000000"/>
              </a:solidFill>
              <a:latin typeface="Calibri"/>
              <a:ea typeface="Calibri"/>
              <a:cs typeface="Calibri"/>
              <a:sym typeface="Calibri"/>
            </a:endParaRPr>
          </a:p>
        </p:txBody>
      </p:sp>
      <p:sp>
        <p:nvSpPr>
          <p:cNvPr id="136" name="Google Shape;136;p7"/>
          <p:cNvSpPr txBox="1"/>
          <p:nvPr/>
        </p:nvSpPr>
        <p:spPr>
          <a:xfrm>
            <a:off x="109057" y="2127773"/>
            <a:ext cx="2491530" cy="1325563"/>
          </a:xfrm>
          <a:prstGeom prst="rect">
            <a:avLst/>
          </a:prstGeom>
          <a:noFill/>
          <a:ln>
            <a:noFill/>
          </a:ln>
        </p:spPr>
        <p:txBody>
          <a:bodyPr anchorCtr="0" anchor="ctr" bIns="45700" lIns="91425" spcFirstLastPara="1" rIns="91425" wrap="square" tIns="45700">
            <a:normAutofit fontScale="62500" lnSpcReduction="20000"/>
          </a:bodyPr>
          <a:lstStyle/>
          <a:p>
            <a:pPr indent="0" lvl="0" marL="0" marR="0" rtl="0" algn="l">
              <a:lnSpc>
                <a:spcPct val="90000"/>
              </a:lnSpc>
              <a:spcBef>
                <a:spcPts val="0"/>
              </a:spcBef>
              <a:spcAft>
                <a:spcPts val="0"/>
              </a:spcAft>
              <a:buClr>
                <a:srgbClr val="124591"/>
              </a:buClr>
              <a:buSzPct val="100000"/>
              <a:buFont typeface="Calibri"/>
              <a:buNone/>
            </a:pPr>
            <a:r>
              <a:rPr b="1" i="0" lang="es-ES" sz="4400" u="none" cap="none" strike="noStrike">
                <a:solidFill>
                  <a:srgbClr val="124591"/>
                </a:solidFill>
                <a:latin typeface="Calibri"/>
                <a:ea typeface="Calibri"/>
                <a:cs typeface="Calibri"/>
                <a:sym typeface="Calibri"/>
              </a:rPr>
              <a:t>INTRODUCTION TO INNOVATION MANAGEMENT</a:t>
            </a:r>
            <a:endParaRPr b="1" i="0" sz="4400" u="none" cap="none" strike="noStrike">
              <a:solidFill>
                <a:srgbClr val="124591"/>
              </a:solidFill>
              <a:latin typeface="Calibri"/>
              <a:ea typeface="Calibri"/>
              <a:cs typeface="Calibri"/>
              <a:sym typeface="Calibri"/>
            </a:endParaRPr>
          </a:p>
        </p:txBody>
      </p:sp>
      <p:grpSp>
        <p:nvGrpSpPr>
          <p:cNvPr id="137" name="Google Shape;137;p7"/>
          <p:cNvGrpSpPr/>
          <p:nvPr/>
        </p:nvGrpSpPr>
        <p:grpSpPr>
          <a:xfrm>
            <a:off x="4750904" y="2079473"/>
            <a:ext cx="5056972" cy="2682766"/>
            <a:chOff x="0" y="0"/>
            <a:chExt cx="6688258" cy="3652698"/>
          </a:xfrm>
        </p:grpSpPr>
        <p:sp>
          <p:nvSpPr>
            <p:cNvPr id="138" name="Google Shape;138;p7"/>
            <p:cNvSpPr/>
            <p:nvPr/>
          </p:nvSpPr>
          <p:spPr>
            <a:xfrm>
              <a:off x="0" y="0"/>
              <a:ext cx="6688258" cy="3652698"/>
            </a:xfrm>
            <a:prstGeom prst="roundRect">
              <a:avLst>
                <a:gd fmla="val 10000" name="adj"/>
              </a:avLst>
            </a:prstGeom>
            <a:solidFill>
              <a:schemeClr val="accent4"/>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7"/>
            <p:cNvSpPr txBox="1"/>
            <p:nvPr/>
          </p:nvSpPr>
          <p:spPr>
            <a:xfrm>
              <a:off x="0" y="1461079"/>
              <a:ext cx="6688258" cy="1461079"/>
            </a:xfrm>
            <a:prstGeom prst="rect">
              <a:avLst/>
            </a:prstGeom>
            <a:noFill/>
            <a:ln>
              <a:noFill/>
            </a:ln>
          </p:spPr>
          <p:txBody>
            <a:bodyPr anchorCtr="0" anchor="ctr" bIns="213350" lIns="213350" spcFirstLastPara="1" rIns="213350" wrap="square" tIns="213350">
              <a:noAutofit/>
            </a:bodyPr>
            <a:lstStyle/>
            <a:p>
              <a:pPr indent="0" lvl="0" marL="0" marR="0" rtl="0" algn="ctr">
                <a:lnSpc>
                  <a:spcPct val="90000"/>
                </a:lnSpc>
                <a:spcBef>
                  <a:spcPts val="0"/>
                </a:spcBef>
                <a:spcAft>
                  <a:spcPts val="0"/>
                </a:spcAft>
                <a:buClr>
                  <a:srgbClr val="0070C0"/>
                </a:buClr>
                <a:buSzPts val="3000"/>
                <a:buFont typeface="Calibri"/>
                <a:buNone/>
              </a:pPr>
              <a:r>
                <a:rPr b="0" i="0" lang="es-ES" sz="3000" u="none" cap="none" strike="noStrike">
                  <a:solidFill>
                    <a:srgbClr val="0070C0"/>
                  </a:solidFill>
                  <a:latin typeface="Calibri"/>
                  <a:ea typeface="Calibri"/>
                  <a:cs typeface="Calibri"/>
                  <a:sym typeface="Calibri"/>
                </a:rPr>
                <a:t>Innovation. </a:t>
              </a:r>
              <a:endParaRPr/>
            </a:p>
            <a:p>
              <a:pPr indent="0" lvl="0" marL="0" marR="0" rtl="0" algn="ctr">
                <a:lnSpc>
                  <a:spcPct val="90000"/>
                </a:lnSpc>
                <a:spcBef>
                  <a:spcPts val="1050"/>
                </a:spcBef>
                <a:spcAft>
                  <a:spcPts val="0"/>
                </a:spcAft>
                <a:buClr>
                  <a:srgbClr val="0070C0"/>
                </a:buClr>
                <a:buSzPts val="3000"/>
                <a:buFont typeface="Calibri"/>
                <a:buNone/>
              </a:pPr>
              <a:r>
                <a:rPr b="0" i="0" lang="es-ES" sz="3000" u="none" cap="none" strike="noStrike">
                  <a:solidFill>
                    <a:srgbClr val="0070C0"/>
                  </a:solidFill>
                  <a:latin typeface="Calibri"/>
                  <a:ea typeface="Calibri"/>
                  <a:cs typeface="Calibri"/>
                  <a:sym typeface="Calibri"/>
                </a:rPr>
                <a:t>Concept and Process: Theoretical Basis</a:t>
              </a:r>
              <a:endParaRPr b="0" i="0" sz="3000" u="none" cap="none" strike="noStrike">
                <a:solidFill>
                  <a:srgbClr val="0070C0"/>
                </a:solidFill>
                <a:latin typeface="Calibri"/>
                <a:ea typeface="Calibri"/>
                <a:cs typeface="Calibri"/>
                <a:sym typeface="Calibri"/>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43" name="Shape 143"/>
        <p:cNvGrpSpPr/>
        <p:nvPr/>
      </p:nvGrpSpPr>
      <p:grpSpPr>
        <a:xfrm>
          <a:off x="0" y="0"/>
          <a:ext cx="0" cy="0"/>
          <a:chOff x="0" y="0"/>
          <a:chExt cx="0" cy="0"/>
        </a:xfrm>
      </p:grpSpPr>
      <p:sp>
        <p:nvSpPr>
          <p:cNvPr id="144" name="Google Shape;144;p8"/>
          <p:cNvSpPr txBox="1"/>
          <p:nvPr/>
        </p:nvSpPr>
        <p:spPr>
          <a:xfrm>
            <a:off x="109057" y="2127773"/>
            <a:ext cx="2491530" cy="1325563"/>
          </a:xfrm>
          <a:prstGeom prst="rect">
            <a:avLst/>
          </a:prstGeom>
          <a:noFill/>
          <a:ln>
            <a:noFill/>
          </a:ln>
        </p:spPr>
        <p:txBody>
          <a:bodyPr anchorCtr="0" anchor="ctr" bIns="45700" lIns="91425" spcFirstLastPara="1" rIns="91425" wrap="square" tIns="45700">
            <a:normAutofit fontScale="62500" lnSpcReduction="20000"/>
          </a:bodyPr>
          <a:lstStyle/>
          <a:p>
            <a:pPr indent="0" lvl="0" marL="0" marR="0" rtl="0" algn="l">
              <a:lnSpc>
                <a:spcPct val="90000"/>
              </a:lnSpc>
              <a:spcBef>
                <a:spcPts val="0"/>
              </a:spcBef>
              <a:spcAft>
                <a:spcPts val="0"/>
              </a:spcAft>
              <a:buClr>
                <a:srgbClr val="124591"/>
              </a:buClr>
              <a:buSzPct val="100000"/>
              <a:buFont typeface="Calibri"/>
              <a:buNone/>
            </a:pPr>
            <a:r>
              <a:rPr b="1" i="0" lang="es-ES" sz="4400" u="none" cap="none" strike="noStrike">
                <a:solidFill>
                  <a:srgbClr val="124591"/>
                </a:solidFill>
                <a:latin typeface="Calibri"/>
                <a:ea typeface="Calibri"/>
                <a:cs typeface="Calibri"/>
                <a:sym typeface="Calibri"/>
              </a:rPr>
              <a:t>INTRODUCTION TO INNOVATION MANAGEMENT</a:t>
            </a:r>
            <a:endParaRPr b="1" i="0" sz="4400" u="none" cap="none" strike="noStrike">
              <a:solidFill>
                <a:srgbClr val="124591"/>
              </a:solidFill>
              <a:latin typeface="Calibri"/>
              <a:ea typeface="Calibri"/>
              <a:cs typeface="Calibri"/>
              <a:sym typeface="Calibri"/>
            </a:endParaRPr>
          </a:p>
        </p:txBody>
      </p:sp>
      <p:sp>
        <p:nvSpPr>
          <p:cNvPr id="145" name="Google Shape;145;p8"/>
          <p:cNvSpPr txBox="1"/>
          <p:nvPr/>
        </p:nvSpPr>
        <p:spPr>
          <a:xfrm>
            <a:off x="3398668" y="523203"/>
            <a:ext cx="8339445" cy="4754476"/>
          </a:xfrm>
          <a:prstGeom prst="rect">
            <a:avLst/>
          </a:prstGeom>
          <a:noFill/>
          <a:ln>
            <a:noFill/>
          </a:ln>
        </p:spPr>
        <p:txBody>
          <a:bodyPr anchorCtr="0" anchor="t" bIns="45700" lIns="91425" spcFirstLastPara="1" rIns="91425" wrap="square" tIns="45700">
            <a:normAutofit fontScale="70000" lnSpcReduction="20000"/>
          </a:bodyPr>
          <a:lstStyle/>
          <a:p>
            <a:pPr indent="0" lvl="0" marL="0" marR="0" rtl="0" algn="l">
              <a:lnSpc>
                <a:spcPct val="90000"/>
              </a:lnSpc>
              <a:spcBef>
                <a:spcPts val="0"/>
              </a:spcBef>
              <a:spcAft>
                <a:spcPts val="0"/>
              </a:spcAft>
              <a:buClr>
                <a:schemeClr val="accent2"/>
              </a:buClr>
              <a:buSzPct val="100000"/>
              <a:buFont typeface="Arial"/>
              <a:buNone/>
            </a:pPr>
            <a:r>
              <a:rPr b="1" i="0" lang="es-ES" sz="4800" u="none" cap="none" strike="noStrike">
                <a:solidFill>
                  <a:srgbClr val="124591"/>
                </a:solidFill>
                <a:latin typeface="Calibri"/>
                <a:ea typeface="Calibri"/>
                <a:cs typeface="Calibri"/>
                <a:sym typeface="Calibri"/>
              </a:rPr>
              <a:t>Conceptual foundations:</a:t>
            </a:r>
            <a:endParaRPr/>
          </a:p>
          <a:p>
            <a:pPr indent="0" lvl="0" marL="0" marR="0" rtl="0" algn="just">
              <a:lnSpc>
                <a:spcPct val="90000"/>
              </a:lnSpc>
              <a:spcBef>
                <a:spcPts val="1000"/>
              </a:spcBef>
              <a:spcAft>
                <a:spcPts val="0"/>
              </a:spcAft>
              <a:buClr>
                <a:schemeClr val="accent2"/>
              </a:buClr>
              <a:buSzPct val="100000"/>
              <a:buFont typeface="Arial"/>
              <a:buNone/>
            </a:pPr>
            <a:r>
              <a:rPr b="1" i="0" lang="es-ES" sz="1900" u="none" cap="none" strike="noStrike">
                <a:solidFill>
                  <a:srgbClr val="FFC000"/>
                </a:solidFill>
                <a:latin typeface="Calibri"/>
                <a:ea typeface="Calibri"/>
                <a:cs typeface="Calibri"/>
                <a:sym typeface="Calibri"/>
              </a:rPr>
              <a:t> </a:t>
            </a:r>
            <a:r>
              <a:rPr b="1" i="0" lang="es-ES" sz="2600" u="none" cap="none" strike="noStrike">
                <a:solidFill>
                  <a:srgbClr val="000000"/>
                </a:solidFill>
                <a:latin typeface="Calibri"/>
                <a:ea typeface="Calibri"/>
                <a:cs typeface="Calibri"/>
                <a:sym typeface="Calibri"/>
              </a:rPr>
              <a:t>Schumpeter, Theory of Evolutionary Economics. Five types of new combinations:</a:t>
            </a:r>
            <a:endParaRPr/>
          </a:p>
          <a:p>
            <a:pPr indent="-228600" lvl="1" marL="685800" marR="0" rtl="0" algn="just">
              <a:lnSpc>
                <a:spcPct val="90000"/>
              </a:lnSpc>
              <a:spcBef>
                <a:spcPts val="500"/>
              </a:spcBef>
              <a:spcAft>
                <a:spcPts val="0"/>
              </a:spcAft>
              <a:buClr>
                <a:schemeClr val="accent2"/>
              </a:buClr>
              <a:buSzPct val="100000"/>
              <a:buFont typeface="Arial"/>
              <a:buChar char="•"/>
            </a:pPr>
            <a:r>
              <a:rPr b="0" i="0" lang="es-ES" sz="2600" u="none" cap="none" strike="noStrike">
                <a:solidFill>
                  <a:srgbClr val="000000"/>
                </a:solidFill>
                <a:latin typeface="Calibri"/>
                <a:ea typeface="Calibri"/>
                <a:cs typeface="Calibri"/>
                <a:sym typeface="Calibri"/>
              </a:rPr>
              <a:t>1.- The introduction of a new good or of a new quality of a good.</a:t>
            </a:r>
            <a:endParaRPr/>
          </a:p>
          <a:p>
            <a:pPr indent="-228600" lvl="1" marL="685800" marR="0" rtl="0" algn="just">
              <a:lnSpc>
                <a:spcPct val="90000"/>
              </a:lnSpc>
              <a:spcBef>
                <a:spcPts val="500"/>
              </a:spcBef>
              <a:spcAft>
                <a:spcPts val="0"/>
              </a:spcAft>
              <a:buClr>
                <a:schemeClr val="accent2"/>
              </a:buClr>
              <a:buSzPct val="100000"/>
              <a:buFont typeface="Arial"/>
              <a:buChar char="•"/>
            </a:pPr>
            <a:r>
              <a:rPr b="0" i="0" lang="es-ES" sz="2600" u="none" cap="none" strike="noStrike">
                <a:solidFill>
                  <a:srgbClr val="000000"/>
                </a:solidFill>
                <a:latin typeface="Calibri"/>
                <a:ea typeface="Calibri"/>
                <a:cs typeface="Calibri"/>
                <a:sym typeface="Calibri"/>
              </a:rPr>
              <a:t>2.- The introduction of a new method of production</a:t>
            </a:r>
            <a:endParaRPr/>
          </a:p>
          <a:p>
            <a:pPr indent="-228600" lvl="1" marL="685800" marR="0" rtl="0" algn="just">
              <a:lnSpc>
                <a:spcPct val="90000"/>
              </a:lnSpc>
              <a:spcBef>
                <a:spcPts val="500"/>
              </a:spcBef>
              <a:spcAft>
                <a:spcPts val="0"/>
              </a:spcAft>
              <a:buClr>
                <a:schemeClr val="accent2"/>
              </a:buClr>
              <a:buSzPct val="100000"/>
              <a:buFont typeface="Arial"/>
              <a:buChar char="•"/>
            </a:pPr>
            <a:r>
              <a:rPr b="0" i="0" lang="es-ES" sz="2600" u="none" cap="none" strike="noStrike">
                <a:solidFill>
                  <a:srgbClr val="000000"/>
                </a:solidFill>
                <a:latin typeface="Calibri"/>
                <a:ea typeface="Calibri"/>
                <a:cs typeface="Calibri"/>
                <a:sym typeface="Calibri"/>
              </a:rPr>
              <a:t>3.- The opening of a new market </a:t>
            </a:r>
            <a:endParaRPr/>
          </a:p>
          <a:p>
            <a:pPr indent="-228600" lvl="1" marL="685800" marR="0" rtl="0" algn="just">
              <a:lnSpc>
                <a:spcPct val="90000"/>
              </a:lnSpc>
              <a:spcBef>
                <a:spcPts val="500"/>
              </a:spcBef>
              <a:spcAft>
                <a:spcPts val="0"/>
              </a:spcAft>
              <a:buClr>
                <a:schemeClr val="accent2"/>
              </a:buClr>
              <a:buSzPct val="100000"/>
              <a:buFont typeface="Arial"/>
              <a:buChar char="•"/>
            </a:pPr>
            <a:r>
              <a:rPr b="0" i="0" lang="es-ES" sz="2600" u="none" cap="none" strike="noStrike">
                <a:solidFill>
                  <a:srgbClr val="000000"/>
                </a:solidFill>
                <a:latin typeface="Calibri"/>
                <a:ea typeface="Calibri"/>
                <a:cs typeface="Calibri"/>
                <a:sym typeface="Calibri"/>
              </a:rPr>
              <a:t>4.-The conquest of a new source of supply of raw materials or half-manufactured goods </a:t>
            </a:r>
            <a:endParaRPr/>
          </a:p>
          <a:p>
            <a:pPr indent="-228600" lvl="1" marL="685800" marR="0" rtl="0" algn="just">
              <a:lnSpc>
                <a:spcPct val="90000"/>
              </a:lnSpc>
              <a:spcBef>
                <a:spcPts val="500"/>
              </a:spcBef>
              <a:spcAft>
                <a:spcPts val="0"/>
              </a:spcAft>
              <a:buClr>
                <a:schemeClr val="accent2"/>
              </a:buClr>
              <a:buSzPct val="100000"/>
              <a:buFont typeface="Arial"/>
              <a:buChar char="•"/>
            </a:pPr>
            <a:r>
              <a:rPr b="0" i="0" lang="es-ES" sz="2600" u="none" cap="none" strike="noStrike">
                <a:solidFill>
                  <a:srgbClr val="000000"/>
                </a:solidFill>
                <a:latin typeface="Calibri"/>
                <a:ea typeface="Calibri"/>
                <a:cs typeface="Calibri"/>
                <a:sym typeface="Calibri"/>
              </a:rPr>
              <a:t>5.- The carrying out of the new organization of any industry.</a:t>
            </a:r>
            <a:endParaRPr/>
          </a:p>
          <a:p>
            <a:pPr indent="0" lvl="0" marL="0" marR="0" rtl="0" algn="just">
              <a:lnSpc>
                <a:spcPct val="90000"/>
              </a:lnSpc>
              <a:spcBef>
                <a:spcPts val="1000"/>
              </a:spcBef>
              <a:spcAft>
                <a:spcPts val="0"/>
              </a:spcAft>
              <a:buClr>
                <a:schemeClr val="accent2"/>
              </a:buClr>
              <a:buSzPct val="100000"/>
              <a:buFont typeface="Arial"/>
              <a:buNone/>
            </a:pPr>
            <a:r>
              <a:t/>
            </a:r>
            <a:endParaRPr b="0" i="0" sz="2600" u="none" cap="none" strike="noStrike">
              <a:solidFill>
                <a:srgbClr val="000000"/>
              </a:solidFill>
              <a:latin typeface="Calibri"/>
              <a:ea typeface="Calibri"/>
              <a:cs typeface="Calibri"/>
              <a:sym typeface="Calibri"/>
            </a:endParaRPr>
          </a:p>
          <a:p>
            <a:pPr indent="0" lvl="0" marL="0" marR="0" rtl="0" algn="just">
              <a:lnSpc>
                <a:spcPct val="90000"/>
              </a:lnSpc>
              <a:spcBef>
                <a:spcPts val="1000"/>
              </a:spcBef>
              <a:spcAft>
                <a:spcPts val="0"/>
              </a:spcAft>
              <a:buClr>
                <a:schemeClr val="accent2"/>
              </a:buClr>
              <a:buSzPct val="100000"/>
              <a:buFont typeface="Arial"/>
              <a:buNone/>
            </a:pPr>
            <a:r>
              <a:rPr b="0" i="0" lang="es-ES" sz="2600" u="none" cap="none" strike="noStrike">
                <a:solidFill>
                  <a:srgbClr val="000000"/>
                </a:solidFill>
                <a:latin typeface="Calibri"/>
                <a:ea typeface="Calibri"/>
                <a:cs typeface="Calibri"/>
                <a:sym typeface="Calibri"/>
              </a:rPr>
              <a:t> </a:t>
            </a:r>
            <a:r>
              <a:rPr b="1" i="0" lang="es-ES" sz="2600" u="none" cap="none" strike="noStrike">
                <a:solidFill>
                  <a:srgbClr val="000000"/>
                </a:solidFill>
                <a:latin typeface="Calibri"/>
                <a:ea typeface="Calibri"/>
                <a:cs typeface="Calibri"/>
                <a:sym typeface="Calibri"/>
              </a:rPr>
              <a:t>The Oslo Manual: four editions. The 4th edition distinguishes:</a:t>
            </a:r>
            <a:endParaRPr/>
          </a:p>
          <a:p>
            <a:pPr indent="-228600" lvl="1" marL="685800" marR="0" rtl="0" algn="just">
              <a:lnSpc>
                <a:spcPct val="90000"/>
              </a:lnSpc>
              <a:spcBef>
                <a:spcPts val="500"/>
              </a:spcBef>
              <a:spcAft>
                <a:spcPts val="0"/>
              </a:spcAft>
              <a:buClr>
                <a:schemeClr val="accent2"/>
              </a:buClr>
              <a:buSzPct val="100000"/>
              <a:buFont typeface="Arial"/>
              <a:buChar char="•"/>
            </a:pPr>
            <a:r>
              <a:rPr b="0" i="0" lang="es-ES" sz="2600" u="none" cap="none" strike="noStrike">
                <a:solidFill>
                  <a:srgbClr val="000000"/>
                </a:solidFill>
                <a:latin typeface="Calibri"/>
                <a:ea typeface="Calibri"/>
                <a:cs typeface="Calibri"/>
                <a:sym typeface="Calibri"/>
              </a:rPr>
              <a:t>Innovation (outcome): ´a new or improved product or process (or combination thereof) that differs significantly from the unit´s previous products or processes and that has been made available to potential users (product) or brought into use by the unit (process)´ (OECD/Eurostat, 2018, p. 60). </a:t>
            </a:r>
            <a:endParaRPr/>
          </a:p>
          <a:p>
            <a:pPr indent="0" lvl="1" marL="457200" marR="0" rtl="0" algn="just">
              <a:lnSpc>
                <a:spcPct val="90000"/>
              </a:lnSpc>
              <a:spcBef>
                <a:spcPts val="500"/>
              </a:spcBef>
              <a:spcAft>
                <a:spcPts val="0"/>
              </a:spcAft>
              <a:buClr>
                <a:schemeClr val="accent2"/>
              </a:buClr>
              <a:buSzPct val="100000"/>
              <a:buFont typeface="Arial"/>
              <a:buNone/>
            </a:pPr>
            <a:r>
              <a:t/>
            </a:r>
            <a:endParaRPr b="0" i="0" sz="2600" u="none" cap="none" strike="noStrike">
              <a:solidFill>
                <a:srgbClr val="000000"/>
              </a:solidFill>
              <a:latin typeface="Calibri"/>
              <a:ea typeface="Calibri"/>
              <a:cs typeface="Calibri"/>
              <a:sym typeface="Calibri"/>
            </a:endParaRPr>
          </a:p>
          <a:p>
            <a:pPr indent="-228600" lvl="1" marL="685800" marR="0" rtl="0" algn="just">
              <a:lnSpc>
                <a:spcPct val="90000"/>
              </a:lnSpc>
              <a:spcBef>
                <a:spcPts val="500"/>
              </a:spcBef>
              <a:spcAft>
                <a:spcPts val="0"/>
              </a:spcAft>
              <a:buClr>
                <a:schemeClr val="accent2"/>
              </a:buClr>
              <a:buSzPct val="100000"/>
              <a:buFont typeface="Arial"/>
              <a:buChar char="•"/>
            </a:pPr>
            <a:r>
              <a:rPr b="0" i="0" lang="es-ES" sz="2600" u="none" cap="none" strike="noStrike">
                <a:solidFill>
                  <a:srgbClr val="000000"/>
                </a:solidFill>
                <a:latin typeface="Calibri"/>
                <a:ea typeface="Calibri"/>
                <a:cs typeface="Calibri"/>
                <a:sym typeface="Calibri"/>
              </a:rPr>
              <a:t>Innovation process: ´all developmental, financial and commercial activities undertaken by a firm that are intended to result in an innovation for the firm´ (OECD/Eurostat, 2018, p. 33). </a:t>
            </a:r>
            <a:endParaRPr/>
          </a:p>
          <a:p>
            <a:pPr indent="0" lvl="0" marL="0" marR="0" rtl="0" algn="just">
              <a:lnSpc>
                <a:spcPct val="90000"/>
              </a:lnSpc>
              <a:spcBef>
                <a:spcPts val="1000"/>
              </a:spcBef>
              <a:spcAft>
                <a:spcPts val="0"/>
              </a:spcAft>
              <a:buClr>
                <a:schemeClr val="accent2"/>
              </a:buClr>
              <a:buSzPct val="100000"/>
              <a:buFont typeface="Arial"/>
              <a:buNone/>
            </a:pPr>
            <a:r>
              <a:t/>
            </a:r>
            <a:endParaRPr b="0" i="0" sz="1600" u="none" cap="none" strike="noStrike">
              <a:solidFill>
                <a:srgbClr val="002774"/>
              </a:solidFill>
              <a:latin typeface="Calibri"/>
              <a:ea typeface="Calibri"/>
              <a:cs typeface="Calibri"/>
              <a:sym typeface="Calibri"/>
            </a:endParaRPr>
          </a:p>
          <a:p>
            <a:pPr indent="-157480" lvl="1" marL="685800" marR="0" rtl="0" algn="just">
              <a:lnSpc>
                <a:spcPct val="90000"/>
              </a:lnSpc>
              <a:spcBef>
                <a:spcPts val="500"/>
              </a:spcBef>
              <a:spcAft>
                <a:spcPts val="0"/>
              </a:spcAft>
              <a:buClr>
                <a:schemeClr val="accent2"/>
              </a:buClr>
              <a:buSzPct val="100000"/>
              <a:buFont typeface="Arial"/>
              <a:buNone/>
            </a:pPr>
            <a:r>
              <a:t/>
            </a:r>
            <a:endParaRPr b="0" i="0" sz="1600" u="none" cap="none" strike="noStrike">
              <a:solidFill>
                <a:srgbClr val="002774"/>
              </a:solidFill>
              <a:latin typeface="Calibri"/>
              <a:ea typeface="Calibri"/>
              <a:cs typeface="Calibri"/>
              <a:sym typeface="Calibri"/>
            </a:endParaRPr>
          </a:p>
          <a:p>
            <a:pPr indent="0" lvl="1" marL="457200" marR="0" rtl="0" algn="just">
              <a:lnSpc>
                <a:spcPct val="90000"/>
              </a:lnSpc>
              <a:spcBef>
                <a:spcPts val="500"/>
              </a:spcBef>
              <a:spcAft>
                <a:spcPts val="0"/>
              </a:spcAft>
              <a:buClr>
                <a:schemeClr val="accent2"/>
              </a:buClr>
              <a:buSzPct val="100000"/>
              <a:buFont typeface="Arial"/>
              <a:buNone/>
            </a:pPr>
            <a:r>
              <a:t/>
            </a:r>
            <a:endParaRPr b="0" i="0" sz="1600" u="none" cap="none" strike="noStrike">
              <a:solidFill>
                <a:srgbClr val="002774"/>
              </a:solidFill>
              <a:latin typeface="Calibri"/>
              <a:ea typeface="Calibri"/>
              <a:cs typeface="Calibri"/>
              <a:sym typeface="Calibri"/>
            </a:endParaRPr>
          </a:p>
          <a:p>
            <a:pPr indent="0" lvl="2" marL="914400" marR="0" rtl="0" algn="just">
              <a:lnSpc>
                <a:spcPct val="90000"/>
              </a:lnSpc>
              <a:spcBef>
                <a:spcPts val="500"/>
              </a:spcBef>
              <a:spcAft>
                <a:spcPts val="0"/>
              </a:spcAft>
              <a:buClr>
                <a:schemeClr val="accent2"/>
              </a:buClr>
              <a:buSzPct val="100000"/>
              <a:buFont typeface="Arial"/>
              <a:buNone/>
            </a:pPr>
            <a:r>
              <a:t/>
            </a:r>
            <a:endParaRPr b="0" i="0" sz="1400" u="none" cap="none" strike="noStrike">
              <a:solidFill>
                <a:srgbClr val="002774"/>
              </a:solidFill>
              <a:latin typeface="Calibri"/>
              <a:ea typeface="Calibri"/>
              <a:cs typeface="Calibri"/>
              <a:sym typeface="Calibri"/>
            </a:endParaRPr>
          </a:p>
          <a:p>
            <a:pPr indent="-175260" lvl="2" marL="1143000" marR="0" rtl="0" algn="just">
              <a:lnSpc>
                <a:spcPct val="90000"/>
              </a:lnSpc>
              <a:spcBef>
                <a:spcPts val="500"/>
              </a:spcBef>
              <a:spcAft>
                <a:spcPts val="0"/>
              </a:spcAft>
              <a:buClr>
                <a:schemeClr val="accent2"/>
              </a:buClr>
              <a:buSzPct val="100000"/>
              <a:buFont typeface="Arial"/>
              <a:buNone/>
            </a:pPr>
            <a:r>
              <a:t/>
            </a:r>
            <a:endParaRPr b="0" i="0" sz="1200" u="none" cap="none" strike="noStrike">
              <a:solidFill>
                <a:srgbClr val="002774"/>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49" name="Shape 149"/>
        <p:cNvGrpSpPr/>
        <p:nvPr/>
      </p:nvGrpSpPr>
      <p:grpSpPr>
        <a:xfrm>
          <a:off x="0" y="0"/>
          <a:ext cx="0" cy="0"/>
          <a:chOff x="0" y="0"/>
          <a:chExt cx="0" cy="0"/>
        </a:xfrm>
      </p:grpSpPr>
      <p:sp>
        <p:nvSpPr>
          <p:cNvPr id="150" name="Google Shape;150;p9"/>
          <p:cNvSpPr txBox="1"/>
          <p:nvPr/>
        </p:nvSpPr>
        <p:spPr>
          <a:xfrm>
            <a:off x="109057" y="2127773"/>
            <a:ext cx="2491530" cy="1325563"/>
          </a:xfrm>
          <a:prstGeom prst="rect">
            <a:avLst/>
          </a:prstGeom>
          <a:noFill/>
          <a:ln>
            <a:noFill/>
          </a:ln>
        </p:spPr>
        <p:txBody>
          <a:bodyPr anchorCtr="0" anchor="ctr" bIns="45700" lIns="91425" spcFirstLastPara="1" rIns="91425" wrap="square" tIns="45700">
            <a:normAutofit fontScale="62500" lnSpcReduction="20000"/>
          </a:bodyPr>
          <a:lstStyle/>
          <a:p>
            <a:pPr indent="0" lvl="0" marL="0" marR="0" rtl="0" algn="l">
              <a:lnSpc>
                <a:spcPct val="90000"/>
              </a:lnSpc>
              <a:spcBef>
                <a:spcPts val="0"/>
              </a:spcBef>
              <a:spcAft>
                <a:spcPts val="0"/>
              </a:spcAft>
              <a:buClr>
                <a:srgbClr val="124591"/>
              </a:buClr>
              <a:buSzPct val="100000"/>
              <a:buFont typeface="Calibri"/>
              <a:buNone/>
            </a:pPr>
            <a:r>
              <a:rPr b="1" i="0" lang="es-ES" sz="4400" u="none" cap="none" strike="noStrike">
                <a:solidFill>
                  <a:srgbClr val="124591"/>
                </a:solidFill>
                <a:latin typeface="Calibri"/>
                <a:ea typeface="Calibri"/>
                <a:cs typeface="Calibri"/>
                <a:sym typeface="Calibri"/>
              </a:rPr>
              <a:t>INTRODUCTION TO INNOVATION MANAGEMENT</a:t>
            </a:r>
            <a:endParaRPr b="1" i="0" sz="4400" u="none" cap="none" strike="noStrike">
              <a:solidFill>
                <a:srgbClr val="124591"/>
              </a:solidFill>
              <a:latin typeface="Calibri"/>
              <a:ea typeface="Calibri"/>
              <a:cs typeface="Calibri"/>
              <a:sym typeface="Calibri"/>
            </a:endParaRPr>
          </a:p>
        </p:txBody>
      </p:sp>
      <p:sp>
        <p:nvSpPr>
          <p:cNvPr id="151" name="Google Shape;151;p9"/>
          <p:cNvSpPr txBox="1"/>
          <p:nvPr/>
        </p:nvSpPr>
        <p:spPr>
          <a:xfrm>
            <a:off x="2521192" y="2256183"/>
            <a:ext cx="2567154" cy="138499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s-ES" sz="2800" u="none" cap="none" strike="noStrike">
                <a:solidFill>
                  <a:srgbClr val="002774"/>
                </a:solidFill>
                <a:latin typeface="Calibri"/>
                <a:ea typeface="Calibri"/>
                <a:cs typeface="Calibri"/>
                <a:sym typeface="Calibri"/>
              </a:rPr>
              <a:t>Innovation process activities</a:t>
            </a:r>
            <a:endParaRPr b="1" i="0" sz="2800" u="none" cap="none" strike="noStrike">
              <a:solidFill>
                <a:srgbClr val="002774"/>
              </a:solidFill>
              <a:latin typeface="Calibri"/>
              <a:ea typeface="Calibri"/>
              <a:cs typeface="Calibri"/>
              <a:sym typeface="Calibri"/>
            </a:endParaRPr>
          </a:p>
        </p:txBody>
      </p:sp>
      <p:sp>
        <p:nvSpPr>
          <p:cNvPr id="152" name="Google Shape;152;p9"/>
          <p:cNvSpPr/>
          <p:nvPr/>
        </p:nvSpPr>
        <p:spPr>
          <a:xfrm>
            <a:off x="4516846" y="628228"/>
            <a:ext cx="1143000" cy="4484712"/>
          </a:xfrm>
          <a:prstGeom prst="leftBrace">
            <a:avLst>
              <a:gd fmla="val 8333" name="adj1"/>
              <a:gd fmla="val 50000" name="adj2"/>
            </a:avLst>
          </a:prstGeom>
          <a:noFill/>
          <a:ln cap="flat" cmpd="sng" w="28575">
            <a:solidFill>
              <a:srgbClr val="FFC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sp>
        <p:nvSpPr>
          <p:cNvPr id="153" name="Google Shape;153;p9"/>
          <p:cNvSpPr txBox="1"/>
          <p:nvPr/>
        </p:nvSpPr>
        <p:spPr>
          <a:xfrm>
            <a:off x="5355495" y="787253"/>
            <a:ext cx="6024809" cy="4740296"/>
          </a:xfrm>
          <a:prstGeom prst="rect">
            <a:avLst/>
          </a:prstGeom>
          <a:noFill/>
          <a:ln>
            <a:noFill/>
          </a:ln>
        </p:spPr>
        <p:txBody>
          <a:bodyPr anchorCtr="0" anchor="t" bIns="45700" lIns="91425" spcFirstLastPara="1" rIns="91425" wrap="square" tIns="45700">
            <a:normAutofit/>
          </a:bodyPr>
          <a:lstStyle/>
          <a:p>
            <a:pPr indent="-228600" lvl="0" marL="228600" marR="0" rtl="0" algn="just">
              <a:lnSpc>
                <a:spcPct val="100000"/>
              </a:lnSpc>
              <a:spcBef>
                <a:spcPts val="0"/>
              </a:spcBef>
              <a:spcAft>
                <a:spcPts val="0"/>
              </a:spcAft>
              <a:buClr>
                <a:srgbClr val="FFC000"/>
              </a:buClr>
              <a:buSzPts val="1900"/>
              <a:buFont typeface="Arial"/>
              <a:buChar char="•"/>
            </a:pPr>
            <a:r>
              <a:rPr b="0" i="0" lang="es-ES" sz="1900" u="none" cap="none" strike="noStrike">
                <a:solidFill>
                  <a:srgbClr val="000000"/>
                </a:solidFill>
                <a:latin typeface="Calibri"/>
                <a:ea typeface="Calibri"/>
                <a:cs typeface="Calibri"/>
                <a:sym typeface="Calibri"/>
              </a:rPr>
              <a:t>Research and experimental development (R&amp;D) activities.</a:t>
            </a:r>
            <a:endParaRPr/>
          </a:p>
          <a:p>
            <a:pPr indent="-228600" lvl="0" marL="228600" marR="0" rtl="0" algn="just">
              <a:lnSpc>
                <a:spcPct val="100000"/>
              </a:lnSpc>
              <a:spcBef>
                <a:spcPts val="1000"/>
              </a:spcBef>
              <a:spcAft>
                <a:spcPts val="0"/>
              </a:spcAft>
              <a:buClr>
                <a:srgbClr val="FFC000"/>
              </a:buClr>
              <a:buSzPts val="1900"/>
              <a:buFont typeface="Arial"/>
              <a:buChar char="•"/>
            </a:pPr>
            <a:r>
              <a:rPr b="0" i="0" lang="es-ES" sz="1900" u="none" cap="none" strike="noStrike">
                <a:solidFill>
                  <a:srgbClr val="000000"/>
                </a:solidFill>
                <a:latin typeface="Calibri"/>
                <a:ea typeface="Calibri"/>
                <a:cs typeface="Calibri"/>
                <a:sym typeface="Calibri"/>
              </a:rPr>
              <a:t>Engineering, design and other creative work activities. </a:t>
            </a:r>
            <a:endParaRPr b="0" i="0" sz="1900" u="none" cap="none" strike="noStrike">
              <a:solidFill>
                <a:srgbClr val="000000"/>
              </a:solidFill>
              <a:latin typeface="Calibri"/>
              <a:ea typeface="Calibri"/>
              <a:cs typeface="Calibri"/>
              <a:sym typeface="Calibri"/>
            </a:endParaRPr>
          </a:p>
          <a:p>
            <a:pPr indent="-228600" lvl="0" marL="228600" marR="0" rtl="0" algn="just">
              <a:lnSpc>
                <a:spcPct val="100000"/>
              </a:lnSpc>
              <a:spcBef>
                <a:spcPts val="1000"/>
              </a:spcBef>
              <a:spcAft>
                <a:spcPts val="0"/>
              </a:spcAft>
              <a:buClr>
                <a:srgbClr val="FFC000"/>
              </a:buClr>
              <a:buSzPts val="1900"/>
              <a:buFont typeface="Arial"/>
              <a:buChar char="•"/>
            </a:pPr>
            <a:r>
              <a:rPr b="0" i="0" lang="es-ES" sz="1900" u="none" cap="none" strike="noStrike">
                <a:solidFill>
                  <a:srgbClr val="000000"/>
                </a:solidFill>
                <a:latin typeface="Calibri"/>
                <a:ea typeface="Calibri"/>
                <a:cs typeface="Calibri"/>
                <a:sym typeface="Calibri"/>
              </a:rPr>
              <a:t>Marketing and brand equity activities. </a:t>
            </a:r>
            <a:endParaRPr/>
          </a:p>
          <a:p>
            <a:pPr indent="-228600" lvl="0" marL="228600" marR="0" rtl="0" algn="just">
              <a:lnSpc>
                <a:spcPct val="100000"/>
              </a:lnSpc>
              <a:spcBef>
                <a:spcPts val="1000"/>
              </a:spcBef>
              <a:spcAft>
                <a:spcPts val="0"/>
              </a:spcAft>
              <a:buClr>
                <a:srgbClr val="FFC000"/>
              </a:buClr>
              <a:buSzPts val="1900"/>
              <a:buFont typeface="Arial"/>
              <a:buChar char="•"/>
            </a:pPr>
            <a:r>
              <a:rPr b="0" i="0" lang="es-ES" sz="1900" u="none" cap="none" strike="noStrike">
                <a:solidFill>
                  <a:srgbClr val="000000"/>
                </a:solidFill>
                <a:latin typeface="Calibri"/>
                <a:ea typeface="Calibri"/>
                <a:cs typeface="Calibri"/>
                <a:sym typeface="Calibri"/>
              </a:rPr>
              <a:t>IP-related activities. </a:t>
            </a:r>
            <a:endParaRPr/>
          </a:p>
          <a:p>
            <a:pPr indent="-228600" lvl="0" marL="228600" marR="0" rtl="0" algn="just">
              <a:lnSpc>
                <a:spcPct val="100000"/>
              </a:lnSpc>
              <a:spcBef>
                <a:spcPts val="1000"/>
              </a:spcBef>
              <a:spcAft>
                <a:spcPts val="0"/>
              </a:spcAft>
              <a:buClr>
                <a:srgbClr val="FFC000"/>
              </a:buClr>
              <a:buSzPts val="1900"/>
              <a:buFont typeface="Arial"/>
              <a:buChar char="•"/>
            </a:pPr>
            <a:r>
              <a:rPr b="0" i="0" lang="es-ES" sz="1900" u="none" cap="none" strike="noStrike">
                <a:solidFill>
                  <a:srgbClr val="000000"/>
                </a:solidFill>
                <a:latin typeface="Calibri"/>
                <a:ea typeface="Calibri"/>
                <a:cs typeface="Calibri"/>
                <a:sym typeface="Calibri"/>
              </a:rPr>
              <a:t>Employee training activities. </a:t>
            </a:r>
            <a:endParaRPr/>
          </a:p>
          <a:p>
            <a:pPr indent="-228600" lvl="0" marL="228600" marR="0" rtl="0" algn="just">
              <a:lnSpc>
                <a:spcPct val="100000"/>
              </a:lnSpc>
              <a:spcBef>
                <a:spcPts val="1000"/>
              </a:spcBef>
              <a:spcAft>
                <a:spcPts val="0"/>
              </a:spcAft>
              <a:buClr>
                <a:srgbClr val="FFC000"/>
              </a:buClr>
              <a:buSzPts val="1900"/>
              <a:buFont typeface="Arial"/>
              <a:buChar char="•"/>
            </a:pPr>
            <a:r>
              <a:rPr b="0" i="0" lang="es-ES" sz="1900" u="none" cap="none" strike="noStrike">
                <a:solidFill>
                  <a:srgbClr val="000000"/>
                </a:solidFill>
                <a:latin typeface="Calibri"/>
                <a:ea typeface="Calibri"/>
                <a:cs typeface="Calibri"/>
                <a:sym typeface="Calibri"/>
              </a:rPr>
              <a:t>Software development and database activities. </a:t>
            </a:r>
            <a:endParaRPr/>
          </a:p>
          <a:p>
            <a:pPr indent="-228600" lvl="0" marL="228600" marR="0" rtl="0" algn="just">
              <a:lnSpc>
                <a:spcPct val="100000"/>
              </a:lnSpc>
              <a:spcBef>
                <a:spcPts val="1000"/>
              </a:spcBef>
              <a:spcAft>
                <a:spcPts val="0"/>
              </a:spcAft>
              <a:buClr>
                <a:srgbClr val="FFC000"/>
              </a:buClr>
              <a:buSzPts val="1900"/>
              <a:buFont typeface="Arial"/>
              <a:buChar char="•"/>
            </a:pPr>
            <a:r>
              <a:rPr b="0" i="0" lang="es-ES" sz="1900" u="none" cap="none" strike="noStrike">
                <a:solidFill>
                  <a:srgbClr val="000000"/>
                </a:solidFill>
                <a:latin typeface="Calibri"/>
                <a:ea typeface="Calibri"/>
                <a:cs typeface="Calibri"/>
                <a:sym typeface="Calibri"/>
              </a:rPr>
              <a:t>Activities related to the acquisition or lease of tangible assets. </a:t>
            </a:r>
            <a:endParaRPr/>
          </a:p>
          <a:p>
            <a:pPr indent="-228600" lvl="0" marL="228600" marR="0" rtl="0" algn="just">
              <a:lnSpc>
                <a:spcPct val="100000"/>
              </a:lnSpc>
              <a:spcBef>
                <a:spcPts val="1000"/>
              </a:spcBef>
              <a:spcAft>
                <a:spcPts val="0"/>
              </a:spcAft>
              <a:buClr>
                <a:srgbClr val="FFC000"/>
              </a:buClr>
              <a:buSzPts val="1900"/>
              <a:buFont typeface="Arial"/>
              <a:buChar char="•"/>
            </a:pPr>
            <a:r>
              <a:rPr b="0" i="0" lang="es-ES" sz="1900" u="none" cap="none" strike="noStrike">
                <a:solidFill>
                  <a:srgbClr val="000000"/>
                </a:solidFill>
                <a:latin typeface="Calibri"/>
                <a:ea typeface="Calibri"/>
                <a:cs typeface="Calibri"/>
                <a:sym typeface="Calibri"/>
              </a:rPr>
              <a:t>Innovation management activities.</a:t>
            </a:r>
            <a:endParaRPr/>
          </a:p>
          <a:p>
            <a:pPr indent="-127000" lvl="1" marL="685800" marR="0" rtl="0" algn="just">
              <a:lnSpc>
                <a:spcPct val="90000"/>
              </a:lnSpc>
              <a:spcBef>
                <a:spcPts val="500"/>
              </a:spcBef>
              <a:spcAft>
                <a:spcPts val="0"/>
              </a:spcAft>
              <a:buClr>
                <a:schemeClr val="accent2"/>
              </a:buClr>
              <a:buSzPts val="1600"/>
              <a:buFont typeface="Arial"/>
              <a:buNone/>
            </a:pPr>
            <a:r>
              <a:t/>
            </a:r>
            <a:endParaRPr b="0" i="0" sz="1600" u="none" cap="none" strike="noStrike">
              <a:solidFill>
                <a:srgbClr val="002774"/>
              </a:solidFill>
              <a:latin typeface="Calibri"/>
              <a:ea typeface="Calibri"/>
              <a:cs typeface="Calibri"/>
              <a:sym typeface="Calibri"/>
            </a:endParaRPr>
          </a:p>
          <a:p>
            <a:pPr indent="0" lvl="1" marL="457200" marR="0" rtl="0" algn="just">
              <a:lnSpc>
                <a:spcPct val="90000"/>
              </a:lnSpc>
              <a:spcBef>
                <a:spcPts val="500"/>
              </a:spcBef>
              <a:spcAft>
                <a:spcPts val="0"/>
              </a:spcAft>
              <a:buClr>
                <a:schemeClr val="accent2"/>
              </a:buClr>
              <a:buSzPts val="1600"/>
              <a:buFont typeface="Arial"/>
              <a:buNone/>
            </a:pPr>
            <a:r>
              <a:t/>
            </a:r>
            <a:endParaRPr b="0" i="0" sz="1600" u="none" cap="none" strike="noStrike">
              <a:solidFill>
                <a:srgbClr val="002774"/>
              </a:solidFill>
              <a:latin typeface="Calibri"/>
              <a:ea typeface="Calibri"/>
              <a:cs typeface="Calibri"/>
              <a:sym typeface="Calibri"/>
            </a:endParaRPr>
          </a:p>
          <a:p>
            <a:pPr indent="0" lvl="2" marL="914400" marR="0" rtl="0" algn="just">
              <a:lnSpc>
                <a:spcPct val="90000"/>
              </a:lnSpc>
              <a:spcBef>
                <a:spcPts val="500"/>
              </a:spcBef>
              <a:spcAft>
                <a:spcPts val="0"/>
              </a:spcAft>
              <a:buClr>
                <a:schemeClr val="accent2"/>
              </a:buClr>
              <a:buSzPts val="1400"/>
              <a:buFont typeface="Arial"/>
              <a:buNone/>
            </a:pPr>
            <a:r>
              <a:t/>
            </a:r>
            <a:endParaRPr b="0" i="0" sz="1400" u="none" cap="none" strike="noStrike">
              <a:solidFill>
                <a:srgbClr val="002774"/>
              </a:solidFill>
              <a:latin typeface="Calibri"/>
              <a:ea typeface="Calibri"/>
              <a:cs typeface="Calibri"/>
              <a:sym typeface="Calibri"/>
            </a:endParaRPr>
          </a:p>
          <a:p>
            <a:pPr indent="-152400" lvl="2" marL="1143000" marR="0" rtl="0" algn="just">
              <a:lnSpc>
                <a:spcPct val="90000"/>
              </a:lnSpc>
              <a:spcBef>
                <a:spcPts val="500"/>
              </a:spcBef>
              <a:spcAft>
                <a:spcPts val="0"/>
              </a:spcAft>
              <a:buClr>
                <a:schemeClr val="accent2"/>
              </a:buClr>
              <a:buSzPts val="1200"/>
              <a:buFont typeface="Arial"/>
              <a:buNone/>
            </a:pPr>
            <a:r>
              <a:t/>
            </a:r>
            <a:endParaRPr b="0" i="0" sz="1200" u="none" cap="none" strike="noStrike">
              <a:solidFill>
                <a:srgbClr val="002774"/>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tiv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2022-05-24T08:42:52Z</dcterms:created>
  <dc:creator>Michal Pivko</dc:creator>
</cp:coreProperties>
</file>